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0" r:id="rId5"/>
    <p:sldId id="285" r:id="rId6"/>
    <p:sldId id="310" r:id="rId7"/>
    <p:sldId id="317" r:id="rId8"/>
    <p:sldId id="311" r:id="rId9"/>
    <p:sldId id="309" r:id="rId10"/>
    <p:sldId id="322" r:id="rId11"/>
    <p:sldId id="326" r:id="rId12"/>
    <p:sldId id="258" r:id="rId13"/>
    <p:sldId id="286" r:id="rId14"/>
    <p:sldId id="293" r:id="rId15"/>
    <p:sldId id="315" r:id="rId16"/>
    <p:sldId id="316" r:id="rId17"/>
    <p:sldId id="287" r:id="rId18"/>
    <p:sldId id="327" r:id="rId19"/>
    <p:sldId id="288" r:id="rId20"/>
    <p:sldId id="289" r:id="rId21"/>
    <p:sldId id="290" r:id="rId22"/>
    <p:sldId id="259" r:id="rId23"/>
    <p:sldId id="321" r:id="rId24"/>
    <p:sldId id="318" r:id="rId25"/>
    <p:sldId id="353" r:id="rId26"/>
    <p:sldId id="355" r:id="rId27"/>
    <p:sldId id="352" r:id="rId28"/>
    <p:sldId id="354" r:id="rId29"/>
    <p:sldId id="357" r:id="rId30"/>
    <p:sldId id="358" r:id="rId3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B38"/>
    <a:srgbClr val="62C4B1"/>
    <a:srgbClr val="52B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80414" autoAdjust="0"/>
  </p:normalViewPr>
  <p:slideViewPr>
    <p:cSldViewPr snapToGrid="0" snapToObjects="1">
      <p:cViewPr varScale="1">
        <p:scale>
          <a:sx n="97" d="100"/>
          <a:sy n="97" d="100"/>
        </p:scale>
        <p:origin x="1613" y="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hamod, Mohannad" userId="51b5e356-4b7f-4de6-9c43-27b5e4bfa86f" providerId="ADAL" clId="{2B9E57C3-9142-4D63-882B-40A32BD45B16}"/>
    <pc:docChg chg="undo custSel addSld delSld modSld sldOrd">
      <pc:chgData name="Elhamod, Mohannad" userId="51b5e356-4b7f-4de6-9c43-27b5e4bfa86f" providerId="ADAL" clId="{2B9E57C3-9142-4D63-882B-40A32BD45B16}" dt="2023-10-30T17:11:54.571" v="3439" actId="20577"/>
      <pc:docMkLst>
        <pc:docMk/>
      </pc:docMkLst>
      <pc:sldChg chg="modSp mod">
        <pc:chgData name="Elhamod, Mohannad" userId="51b5e356-4b7f-4de6-9c43-27b5e4bfa86f" providerId="ADAL" clId="{2B9E57C3-9142-4D63-882B-40A32BD45B16}" dt="2023-10-23T15:25:32.271" v="475" actId="20577"/>
        <pc:sldMkLst>
          <pc:docMk/>
          <pc:sldMk cId="507903395" sldId="258"/>
        </pc:sldMkLst>
        <pc:spChg chg="mod">
          <ac:chgData name="Elhamod, Mohannad" userId="51b5e356-4b7f-4de6-9c43-27b5e4bfa86f" providerId="ADAL" clId="{2B9E57C3-9142-4D63-882B-40A32BD45B16}" dt="2023-10-23T15:25:32.271" v="475" actId="20577"/>
          <ac:spMkLst>
            <pc:docMk/>
            <pc:sldMk cId="507903395" sldId="258"/>
            <ac:spMk id="2" creationId="{0A03D2EB-4C8D-114F-A0E3-27A9E0A155D9}"/>
          </ac:spMkLst>
        </pc:spChg>
      </pc:sldChg>
      <pc:sldChg chg="delSp modSp mod">
        <pc:chgData name="Elhamod, Mohannad" userId="51b5e356-4b7f-4de6-9c43-27b5e4bfa86f" providerId="ADAL" clId="{2B9E57C3-9142-4D63-882B-40A32BD45B16}" dt="2023-10-23T16:13:54.595" v="1571" actId="478"/>
        <pc:sldMkLst>
          <pc:docMk/>
          <pc:sldMk cId="454766193" sldId="259"/>
        </pc:sldMkLst>
        <pc:spChg chg="mod">
          <ac:chgData name="Elhamod, Mohannad" userId="51b5e356-4b7f-4de6-9c43-27b5e4bfa86f" providerId="ADAL" clId="{2B9E57C3-9142-4D63-882B-40A32BD45B16}" dt="2023-10-23T16:13:47.672" v="1568" actId="20577"/>
          <ac:spMkLst>
            <pc:docMk/>
            <pc:sldMk cId="454766193" sldId="259"/>
            <ac:spMk id="2" creationId="{FB045C16-3C48-914A-87B5-81D162BE3F85}"/>
          </ac:spMkLst>
        </pc:spChg>
        <pc:spChg chg="mod">
          <ac:chgData name="Elhamod, Mohannad" userId="51b5e356-4b7f-4de6-9c43-27b5e4bfa86f" providerId="ADAL" clId="{2B9E57C3-9142-4D63-882B-40A32BD45B16}" dt="2023-10-23T16:13:50.100" v="1569" actId="20577"/>
          <ac:spMkLst>
            <pc:docMk/>
            <pc:sldMk cId="454766193" sldId="259"/>
            <ac:spMk id="3" creationId="{901707DE-759D-C141-93F1-03B2A04EEAAF}"/>
          </ac:spMkLst>
        </pc:spChg>
        <pc:spChg chg="del">
          <ac:chgData name="Elhamod, Mohannad" userId="51b5e356-4b7f-4de6-9c43-27b5e4bfa86f" providerId="ADAL" clId="{2B9E57C3-9142-4D63-882B-40A32BD45B16}" dt="2023-10-23T16:13:54.595" v="1571" actId="478"/>
          <ac:spMkLst>
            <pc:docMk/>
            <pc:sldMk cId="454766193" sldId="259"/>
            <ac:spMk id="8" creationId="{62A02831-5511-D5FE-E28B-751767F6E6FF}"/>
          </ac:spMkLst>
        </pc:spChg>
        <pc:picChg chg="del">
          <ac:chgData name="Elhamod, Mohannad" userId="51b5e356-4b7f-4de6-9c43-27b5e4bfa86f" providerId="ADAL" clId="{2B9E57C3-9142-4D63-882B-40A32BD45B16}" dt="2023-10-23T16:13:52.131" v="1570" actId="478"/>
          <ac:picMkLst>
            <pc:docMk/>
            <pc:sldMk cId="454766193" sldId="259"/>
            <ac:picMk id="1026" creationId="{14D5AFEE-1E46-7C35-F189-B5AD792F0754}"/>
          </ac:picMkLst>
        </pc:picChg>
      </pc:sldChg>
      <pc:sldChg chg="modSp mod">
        <pc:chgData name="Elhamod, Mohannad" userId="51b5e356-4b7f-4de6-9c43-27b5e4bfa86f" providerId="ADAL" clId="{2B9E57C3-9142-4D63-882B-40A32BD45B16}" dt="2023-10-23T18:07:39.746" v="3125" actId="1076"/>
        <pc:sldMkLst>
          <pc:docMk/>
          <pc:sldMk cId="4146936940" sldId="260"/>
        </pc:sldMkLst>
        <pc:spChg chg="mod">
          <ac:chgData name="Elhamod, Mohannad" userId="51b5e356-4b7f-4de6-9c43-27b5e4bfa86f" providerId="ADAL" clId="{2B9E57C3-9142-4D63-882B-40A32BD45B16}" dt="2023-10-23T18:07:39.746" v="3125" actId="1076"/>
          <ac:spMkLst>
            <pc:docMk/>
            <pc:sldMk cId="4146936940" sldId="260"/>
            <ac:spMk id="2" creationId="{0C51114B-0835-E345-8AFD-179489A7F9FF}"/>
          </ac:spMkLst>
        </pc:spChg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450334613" sldId="271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133023647" sldId="272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1561300066" sldId="273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3242948429" sldId="274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2622280821" sldId="275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3026788679" sldId="276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4170564797" sldId="277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2860230996" sldId="278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318706272" sldId="279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2413636750" sldId="280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617952769" sldId="281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989088620" sldId="282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1617470859" sldId="283"/>
        </pc:sldMkLst>
      </pc:sldChg>
      <pc:sldChg chg="del">
        <pc:chgData name="Elhamod, Mohannad" userId="51b5e356-4b7f-4de6-9c43-27b5e4bfa86f" providerId="ADAL" clId="{2B9E57C3-9142-4D63-882B-40A32BD45B16}" dt="2023-10-23T16:43:57.832" v="2621" actId="47"/>
        <pc:sldMkLst>
          <pc:docMk/>
          <pc:sldMk cId="487308233" sldId="284"/>
        </pc:sldMkLst>
      </pc:sldChg>
      <pc:sldChg chg="addSp delSp modSp add mod modAnim modNotesTx">
        <pc:chgData name="Elhamod, Mohannad" userId="51b5e356-4b7f-4de6-9c43-27b5e4bfa86f" providerId="ADAL" clId="{2B9E57C3-9142-4D63-882B-40A32BD45B16}" dt="2023-10-23T16:20:55.985" v="1667"/>
        <pc:sldMkLst>
          <pc:docMk/>
          <pc:sldMk cId="1439878780" sldId="285"/>
        </pc:sldMkLst>
        <pc:spChg chg="mod">
          <ac:chgData name="Elhamod, Mohannad" userId="51b5e356-4b7f-4de6-9c43-27b5e4bfa86f" providerId="ADAL" clId="{2B9E57C3-9142-4D63-882B-40A32BD45B16}" dt="2023-10-23T15:18:23.294" v="41" actId="20577"/>
          <ac:spMkLst>
            <pc:docMk/>
            <pc:sldMk cId="1439878780" sldId="285"/>
            <ac:spMk id="2" creationId="{FB045C16-3C48-914A-87B5-81D162BE3F85}"/>
          </ac:spMkLst>
        </pc:spChg>
        <pc:spChg chg="del">
          <ac:chgData name="Elhamod, Mohannad" userId="51b5e356-4b7f-4de6-9c43-27b5e4bfa86f" providerId="ADAL" clId="{2B9E57C3-9142-4D63-882B-40A32BD45B16}" dt="2023-10-23T15:18:26.829" v="42" actId="478"/>
          <ac:spMkLst>
            <pc:docMk/>
            <pc:sldMk cId="1439878780" sldId="285"/>
            <ac:spMk id="3" creationId="{901707DE-759D-C141-93F1-03B2A04EEAAF}"/>
          </ac:spMkLst>
        </pc:spChg>
        <pc:spChg chg="add mod">
          <ac:chgData name="Elhamod, Mohannad" userId="51b5e356-4b7f-4de6-9c43-27b5e4bfa86f" providerId="ADAL" clId="{2B9E57C3-9142-4D63-882B-40A32BD45B16}" dt="2023-10-23T15:18:46.115" v="61" actId="14100"/>
          <ac:spMkLst>
            <pc:docMk/>
            <pc:sldMk cId="1439878780" sldId="285"/>
            <ac:spMk id="7" creationId="{2F06CFF2-8594-1CF5-0254-609BC8F96C0C}"/>
          </ac:spMkLst>
        </pc:spChg>
        <pc:spChg chg="del">
          <ac:chgData name="Elhamod, Mohannad" userId="51b5e356-4b7f-4de6-9c43-27b5e4bfa86f" providerId="ADAL" clId="{2B9E57C3-9142-4D63-882B-40A32BD45B16}" dt="2023-10-23T15:20:55.944" v="142" actId="478"/>
          <ac:spMkLst>
            <pc:docMk/>
            <pc:sldMk cId="1439878780" sldId="285"/>
            <ac:spMk id="8" creationId="{62A02831-5511-D5FE-E28B-751767F6E6FF}"/>
          </ac:spMkLst>
        </pc:spChg>
        <pc:spChg chg="add del mod">
          <ac:chgData name="Elhamod, Mohannad" userId="51b5e356-4b7f-4de6-9c43-27b5e4bfa86f" providerId="ADAL" clId="{2B9E57C3-9142-4D63-882B-40A32BD45B16}" dt="2023-10-23T15:20:02.133" v="120" actId="478"/>
          <ac:spMkLst>
            <pc:docMk/>
            <pc:sldMk cId="1439878780" sldId="285"/>
            <ac:spMk id="9" creationId="{F86726DE-5BBE-11B4-45DE-4C429EBE7CA3}"/>
          </ac:spMkLst>
        </pc:spChg>
        <pc:spChg chg="add del mod">
          <ac:chgData name="Elhamod, Mohannad" userId="51b5e356-4b7f-4de6-9c43-27b5e4bfa86f" providerId="ADAL" clId="{2B9E57C3-9142-4D63-882B-40A32BD45B16}" dt="2023-10-23T15:20:18.223" v="127" actId="478"/>
          <ac:spMkLst>
            <pc:docMk/>
            <pc:sldMk cId="1439878780" sldId="285"/>
            <ac:spMk id="10" creationId="{B246B5D2-7D2E-A8BE-A5E4-8463FE99CB37}"/>
          </ac:spMkLst>
        </pc:spChg>
        <pc:spChg chg="add del mod">
          <ac:chgData name="Elhamod, Mohannad" userId="51b5e356-4b7f-4de6-9c43-27b5e4bfa86f" providerId="ADAL" clId="{2B9E57C3-9142-4D63-882B-40A32BD45B16}" dt="2023-10-23T15:20:31.841" v="131" actId="478"/>
          <ac:spMkLst>
            <pc:docMk/>
            <pc:sldMk cId="1439878780" sldId="285"/>
            <ac:spMk id="11" creationId="{C90E8A3F-92C9-F8E8-CA4C-FF88B11A66FD}"/>
          </ac:spMkLst>
        </pc:spChg>
        <pc:spChg chg="add mod">
          <ac:chgData name="Elhamod, Mohannad" userId="51b5e356-4b7f-4de6-9c43-27b5e4bfa86f" providerId="ADAL" clId="{2B9E57C3-9142-4D63-882B-40A32BD45B16}" dt="2023-10-23T15:24:17.726" v="448" actId="164"/>
          <ac:spMkLst>
            <pc:docMk/>
            <pc:sldMk cId="1439878780" sldId="285"/>
            <ac:spMk id="17" creationId="{BE6BBA8F-CAA5-70D5-6095-08AC9511C08B}"/>
          </ac:spMkLst>
        </pc:spChg>
        <pc:spChg chg="add mod">
          <ac:chgData name="Elhamod, Mohannad" userId="51b5e356-4b7f-4de6-9c43-27b5e4bfa86f" providerId="ADAL" clId="{2B9E57C3-9142-4D63-882B-40A32BD45B16}" dt="2023-10-23T16:20:40.076" v="1666" actId="115"/>
          <ac:spMkLst>
            <pc:docMk/>
            <pc:sldMk cId="1439878780" sldId="285"/>
            <ac:spMk id="18" creationId="{569EE297-B713-5570-1A05-69E8E615118D}"/>
          </ac:spMkLst>
        </pc:spChg>
        <pc:spChg chg="add mod">
          <ac:chgData name="Elhamod, Mohannad" userId="51b5e356-4b7f-4de6-9c43-27b5e4bfa86f" providerId="ADAL" clId="{2B9E57C3-9142-4D63-882B-40A32BD45B16}" dt="2023-10-23T15:24:47.718" v="457" actId="1076"/>
          <ac:spMkLst>
            <pc:docMk/>
            <pc:sldMk cId="1439878780" sldId="285"/>
            <ac:spMk id="19" creationId="{269B4F32-5E4D-8366-404A-98BC3837F0A4}"/>
          </ac:spMkLst>
        </pc:spChg>
        <pc:grpChg chg="add mod">
          <ac:chgData name="Elhamod, Mohannad" userId="51b5e356-4b7f-4de6-9c43-27b5e4bfa86f" providerId="ADAL" clId="{2B9E57C3-9142-4D63-882B-40A32BD45B16}" dt="2023-10-23T15:24:47.718" v="457" actId="1076"/>
          <ac:grpSpMkLst>
            <pc:docMk/>
            <pc:sldMk cId="1439878780" sldId="285"/>
            <ac:grpSpMk id="20" creationId="{99BFA143-20E7-92FF-A4FC-F47ABB181DA0}"/>
          </ac:grpSpMkLst>
        </pc:grpChg>
        <pc:grpChg chg="add mod">
          <ac:chgData name="Elhamod, Mohannad" userId="51b5e356-4b7f-4de6-9c43-27b5e4bfa86f" providerId="ADAL" clId="{2B9E57C3-9142-4D63-882B-40A32BD45B16}" dt="2023-10-23T15:24:17.726" v="448" actId="164"/>
          <ac:grpSpMkLst>
            <pc:docMk/>
            <pc:sldMk cId="1439878780" sldId="285"/>
            <ac:grpSpMk id="21" creationId="{4E20B94E-0CC6-E2F7-8AB4-525BD5C7B07E}"/>
          </ac:grpSpMkLst>
        </pc:grpChg>
        <pc:grpChg chg="add mod">
          <ac:chgData name="Elhamod, Mohannad" userId="51b5e356-4b7f-4de6-9c43-27b5e4bfa86f" providerId="ADAL" clId="{2B9E57C3-9142-4D63-882B-40A32BD45B16}" dt="2023-10-23T15:24:43.556" v="456" actId="1076"/>
          <ac:grpSpMkLst>
            <pc:docMk/>
            <pc:sldMk cId="1439878780" sldId="285"/>
            <ac:grpSpMk id="22" creationId="{2D655EB9-C29C-F0D0-5A88-E9F8EF644D10}"/>
          </ac:grpSpMkLst>
        </pc:grpChg>
        <pc:picChg chg="add mod">
          <ac:chgData name="Elhamod, Mohannad" userId="51b5e356-4b7f-4de6-9c43-27b5e4bfa86f" providerId="ADAL" clId="{2B9E57C3-9142-4D63-882B-40A32BD45B16}" dt="2023-10-23T15:24:17.726" v="448" actId="164"/>
          <ac:picMkLst>
            <pc:docMk/>
            <pc:sldMk cId="1439878780" sldId="285"/>
            <ac:picMk id="12" creationId="{51F93E1F-5196-208B-82B9-9A6023796044}"/>
          </ac:picMkLst>
        </pc:picChg>
        <pc:picChg chg="del">
          <ac:chgData name="Elhamod, Mohannad" userId="51b5e356-4b7f-4de6-9c43-27b5e4bfa86f" providerId="ADAL" clId="{2B9E57C3-9142-4D63-882B-40A32BD45B16}" dt="2023-10-23T15:18:29.139" v="43" actId="478"/>
          <ac:picMkLst>
            <pc:docMk/>
            <pc:sldMk cId="1439878780" sldId="285"/>
            <ac:picMk id="1026" creationId="{14D5AFEE-1E46-7C35-F189-B5AD792F0754}"/>
          </ac:picMkLst>
        </pc:picChg>
        <pc:picChg chg="add mod">
          <ac:chgData name="Elhamod, Mohannad" userId="51b5e356-4b7f-4de6-9c43-27b5e4bfa86f" providerId="ADAL" clId="{2B9E57C3-9142-4D63-882B-40A32BD45B16}" dt="2023-10-23T15:24:47.718" v="457" actId="1076"/>
          <ac:picMkLst>
            <pc:docMk/>
            <pc:sldMk cId="1439878780" sldId="285"/>
            <ac:picMk id="1028" creationId="{04B07158-3CBE-E420-AC8C-5FE77B4DEF44}"/>
          </ac:picMkLst>
        </pc:picChg>
        <pc:picChg chg="add mod">
          <ac:chgData name="Elhamod, Mohannad" userId="51b5e356-4b7f-4de6-9c43-27b5e4bfa86f" providerId="ADAL" clId="{2B9E57C3-9142-4D63-882B-40A32BD45B16}" dt="2023-10-23T15:24:43.556" v="456" actId="1076"/>
          <ac:picMkLst>
            <pc:docMk/>
            <pc:sldMk cId="1439878780" sldId="285"/>
            <ac:picMk id="1030" creationId="{E9329601-F111-83A7-DAF2-DDC797CDC2B5}"/>
          </ac:picMkLst>
        </pc:picChg>
        <pc:cxnChg chg="add mod">
          <ac:chgData name="Elhamod, Mohannad" userId="51b5e356-4b7f-4de6-9c43-27b5e4bfa86f" providerId="ADAL" clId="{2B9E57C3-9142-4D63-882B-40A32BD45B16}" dt="2023-10-23T15:24:54.124" v="459" actId="1076"/>
          <ac:cxnSpMkLst>
            <pc:docMk/>
            <pc:sldMk cId="1439878780" sldId="285"/>
            <ac:cxnSpMk id="14" creationId="{A6ED7C3A-F7F8-C8D3-BC04-482F3158D7A6}"/>
          </ac:cxnSpMkLst>
        </pc:cxnChg>
        <pc:cxnChg chg="add del mod">
          <ac:chgData name="Elhamod, Mohannad" userId="51b5e356-4b7f-4de6-9c43-27b5e4bfa86f" providerId="ADAL" clId="{2B9E57C3-9142-4D63-882B-40A32BD45B16}" dt="2023-10-23T15:21:03.579" v="145" actId="478"/>
          <ac:cxnSpMkLst>
            <pc:docMk/>
            <pc:sldMk cId="1439878780" sldId="285"/>
            <ac:cxnSpMk id="15" creationId="{868F7FD4-E3F6-9853-2F55-C53F56AE2FDF}"/>
          </ac:cxnSpMkLst>
        </pc:cxnChg>
        <pc:cxnChg chg="add mod">
          <ac:chgData name="Elhamod, Mohannad" userId="51b5e356-4b7f-4de6-9c43-27b5e4bfa86f" providerId="ADAL" clId="{2B9E57C3-9142-4D63-882B-40A32BD45B16}" dt="2023-10-23T15:24:50.864" v="458" actId="1076"/>
          <ac:cxnSpMkLst>
            <pc:docMk/>
            <pc:sldMk cId="1439878780" sldId="285"/>
            <ac:cxnSpMk id="16" creationId="{2D307B31-9A12-3462-7CDB-748888336A8A}"/>
          </ac:cxnSpMkLst>
        </pc:cxnChg>
      </pc:sldChg>
      <pc:sldChg chg="addSp delSp modSp add mod">
        <pc:chgData name="Elhamod, Mohannad" userId="51b5e356-4b7f-4de6-9c43-27b5e4bfa86f" providerId="ADAL" clId="{2B9E57C3-9142-4D63-882B-40A32BD45B16}" dt="2023-10-23T18:08:05.521" v="3145" actId="20577"/>
        <pc:sldMkLst>
          <pc:docMk/>
          <pc:sldMk cId="3956085892" sldId="286"/>
        </pc:sldMkLst>
        <pc:spChg chg="mod">
          <ac:chgData name="Elhamod, Mohannad" userId="51b5e356-4b7f-4de6-9c43-27b5e4bfa86f" providerId="ADAL" clId="{2B9E57C3-9142-4D63-882B-40A32BD45B16}" dt="2023-10-23T15:26:10.360" v="529" actId="20577"/>
          <ac:spMkLst>
            <pc:docMk/>
            <pc:sldMk cId="3956085892" sldId="286"/>
            <ac:spMk id="2" creationId="{FB045C16-3C48-914A-87B5-81D162BE3F85}"/>
          </ac:spMkLst>
        </pc:spChg>
        <pc:spChg chg="mod">
          <ac:chgData name="Elhamod, Mohannad" userId="51b5e356-4b7f-4de6-9c43-27b5e4bfa86f" providerId="ADAL" clId="{2B9E57C3-9142-4D63-882B-40A32BD45B16}" dt="2023-10-23T18:08:05.521" v="3145" actId="20577"/>
          <ac:spMkLst>
            <pc:docMk/>
            <pc:sldMk cId="3956085892" sldId="286"/>
            <ac:spMk id="3" creationId="{901707DE-759D-C141-93F1-03B2A04EEAAF}"/>
          </ac:spMkLst>
        </pc:spChg>
        <pc:spChg chg="mod">
          <ac:chgData name="Elhamod, Mohannad" userId="51b5e356-4b7f-4de6-9c43-27b5e4bfa86f" providerId="ADAL" clId="{2B9E57C3-9142-4D63-882B-40A32BD45B16}" dt="2023-10-23T15:29:47.357" v="800" actId="1076"/>
          <ac:spMkLst>
            <pc:docMk/>
            <pc:sldMk cId="3956085892" sldId="286"/>
            <ac:spMk id="8" creationId="{62A02831-5511-D5FE-E28B-751767F6E6FF}"/>
          </ac:spMkLst>
        </pc:spChg>
        <pc:picChg chg="add del mod">
          <ac:chgData name="Elhamod, Mohannad" userId="51b5e356-4b7f-4de6-9c43-27b5e4bfa86f" providerId="ADAL" clId="{2B9E57C3-9142-4D63-882B-40A32BD45B16}" dt="2023-10-23T16:15:33.446" v="1596"/>
          <ac:picMkLst>
            <pc:docMk/>
            <pc:sldMk cId="3956085892" sldId="286"/>
            <ac:picMk id="6" creationId="{A22C1BDA-19B2-64DB-256E-2B4B9BA60660}"/>
          </ac:picMkLst>
        </pc:picChg>
        <pc:picChg chg="del mod">
          <ac:chgData name="Elhamod, Mohannad" userId="51b5e356-4b7f-4de6-9c43-27b5e4bfa86f" providerId="ADAL" clId="{2B9E57C3-9142-4D63-882B-40A32BD45B16}" dt="2023-10-23T15:27:06.187" v="649" actId="478"/>
          <ac:picMkLst>
            <pc:docMk/>
            <pc:sldMk cId="3956085892" sldId="286"/>
            <ac:picMk id="1026" creationId="{14D5AFEE-1E46-7C35-F189-B5AD792F0754}"/>
          </ac:picMkLst>
        </pc:picChg>
        <pc:picChg chg="add mod">
          <ac:chgData name="Elhamod, Mohannad" userId="51b5e356-4b7f-4de6-9c43-27b5e4bfa86f" providerId="ADAL" clId="{2B9E57C3-9142-4D63-882B-40A32BD45B16}" dt="2023-10-23T15:29:15.514" v="797" actId="1076"/>
          <ac:picMkLst>
            <pc:docMk/>
            <pc:sldMk cId="3956085892" sldId="286"/>
            <ac:picMk id="2050" creationId="{C4B12084-636D-7A5C-7010-D8D4BF0F893D}"/>
          </ac:picMkLst>
        </pc:picChg>
      </pc:sldChg>
      <pc:sldChg chg="addSp delSp modSp add mod modAnim modNotesTx">
        <pc:chgData name="Elhamod, Mohannad" userId="51b5e356-4b7f-4de6-9c43-27b5e4bfa86f" providerId="ADAL" clId="{2B9E57C3-9142-4D63-882B-40A32BD45B16}" dt="2023-10-23T15:38:43.401" v="1229" actId="33524"/>
        <pc:sldMkLst>
          <pc:docMk/>
          <pc:sldMk cId="3252767407" sldId="287"/>
        </pc:sldMkLst>
        <pc:spChg chg="mod">
          <ac:chgData name="Elhamod, Mohannad" userId="51b5e356-4b7f-4de6-9c43-27b5e4bfa86f" providerId="ADAL" clId="{2B9E57C3-9142-4D63-882B-40A32BD45B16}" dt="2023-10-23T15:30:18.613" v="839" actId="20577"/>
          <ac:spMkLst>
            <pc:docMk/>
            <pc:sldMk cId="3252767407" sldId="287"/>
            <ac:spMk id="2" creationId="{FB045C16-3C48-914A-87B5-81D162BE3F85}"/>
          </ac:spMkLst>
        </pc:spChg>
        <pc:spChg chg="mod">
          <ac:chgData name="Elhamod, Mohannad" userId="51b5e356-4b7f-4de6-9c43-27b5e4bfa86f" providerId="ADAL" clId="{2B9E57C3-9142-4D63-882B-40A32BD45B16}" dt="2023-10-23T15:38:43.401" v="1229" actId="33524"/>
          <ac:spMkLst>
            <pc:docMk/>
            <pc:sldMk cId="3252767407" sldId="287"/>
            <ac:spMk id="3" creationId="{901707DE-759D-C141-93F1-03B2A04EEAAF}"/>
          </ac:spMkLst>
        </pc:spChg>
        <pc:spChg chg="mod">
          <ac:chgData name="Elhamod, Mohannad" userId="51b5e356-4b7f-4de6-9c43-27b5e4bfa86f" providerId="ADAL" clId="{2B9E57C3-9142-4D63-882B-40A32BD45B16}" dt="2023-10-23T15:38:40.033" v="1228" actId="1076"/>
          <ac:spMkLst>
            <pc:docMk/>
            <pc:sldMk cId="3252767407" sldId="287"/>
            <ac:spMk id="8" creationId="{62A02831-5511-D5FE-E28B-751767F6E6FF}"/>
          </ac:spMkLst>
        </pc:spChg>
        <pc:picChg chg="del">
          <ac:chgData name="Elhamod, Mohannad" userId="51b5e356-4b7f-4de6-9c43-27b5e4bfa86f" providerId="ADAL" clId="{2B9E57C3-9142-4D63-882B-40A32BD45B16}" dt="2023-10-23T15:36:58.642" v="1218" actId="478"/>
          <ac:picMkLst>
            <pc:docMk/>
            <pc:sldMk cId="3252767407" sldId="287"/>
            <ac:picMk id="2050" creationId="{C4B12084-636D-7A5C-7010-D8D4BF0F893D}"/>
          </ac:picMkLst>
        </pc:picChg>
        <pc:picChg chg="add mod">
          <ac:chgData name="Elhamod, Mohannad" userId="51b5e356-4b7f-4de6-9c43-27b5e4bfa86f" providerId="ADAL" clId="{2B9E57C3-9142-4D63-882B-40A32BD45B16}" dt="2023-10-23T15:37:07.806" v="1221" actId="1076"/>
          <ac:picMkLst>
            <pc:docMk/>
            <pc:sldMk cId="3252767407" sldId="287"/>
            <ac:picMk id="4098" creationId="{97A42E9F-F2E5-7349-5C34-58C4348CFF7C}"/>
          </ac:picMkLst>
        </pc:picChg>
      </pc:sldChg>
      <pc:sldChg chg="modSp add mod modNotesTx">
        <pc:chgData name="Elhamod, Mohannad" userId="51b5e356-4b7f-4de6-9c43-27b5e4bfa86f" providerId="ADAL" clId="{2B9E57C3-9142-4D63-882B-40A32BD45B16}" dt="2023-10-23T15:42:46.570" v="1306"/>
        <pc:sldMkLst>
          <pc:docMk/>
          <pc:sldMk cId="2094901423" sldId="288"/>
        </pc:sldMkLst>
        <pc:spChg chg="mod">
          <ac:chgData name="Elhamod, Mohannad" userId="51b5e356-4b7f-4de6-9c43-27b5e4bfa86f" providerId="ADAL" clId="{2B9E57C3-9142-4D63-882B-40A32BD45B16}" dt="2023-10-23T15:39:02.210" v="1259" actId="20577"/>
          <ac:spMkLst>
            <pc:docMk/>
            <pc:sldMk cId="2094901423" sldId="288"/>
            <ac:spMk id="2" creationId="{FB045C16-3C48-914A-87B5-81D162BE3F85}"/>
          </ac:spMkLst>
        </pc:spChg>
      </pc:sldChg>
      <pc:sldChg chg="modSp add mod ord">
        <pc:chgData name="Elhamod, Mohannad" userId="51b5e356-4b7f-4de6-9c43-27b5e4bfa86f" providerId="ADAL" clId="{2B9E57C3-9142-4D63-882B-40A32BD45B16}" dt="2023-10-23T15:45:49.239" v="1344" actId="20577"/>
        <pc:sldMkLst>
          <pc:docMk/>
          <pc:sldMk cId="1772267527" sldId="289"/>
        </pc:sldMkLst>
        <pc:spChg chg="mod">
          <ac:chgData name="Elhamod, Mohannad" userId="51b5e356-4b7f-4de6-9c43-27b5e4bfa86f" providerId="ADAL" clId="{2B9E57C3-9142-4D63-882B-40A32BD45B16}" dt="2023-10-23T15:45:49.239" v="1344" actId="20577"/>
          <ac:spMkLst>
            <pc:docMk/>
            <pc:sldMk cId="1772267527" sldId="289"/>
            <ac:spMk id="2" creationId="{0A03D2EB-4C8D-114F-A0E3-27A9E0A155D9}"/>
          </ac:spMkLst>
        </pc:spChg>
      </pc:sldChg>
      <pc:sldChg chg="addSp delSp modSp add mod ord">
        <pc:chgData name="Elhamod, Mohannad" userId="51b5e356-4b7f-4de6-9c43-27b5e4bfa86f" providerId="ADAL" clId="{2B9E57C3-9142-4D63-882B-40A32BD45B16}" dt="2023-10-23T16:13:26.325" v="1530" actId="1076"/>
        <pc:sldMkLst>
          <pc:docMk/>
          <pc:sldMk cId="1996252240" sldId="290"/>
        </pc:sldMkLst>
        <pc:spChg chg="mod">
          <ac:chgData name="Elhamod, Mohannad" userId="51b5e356-4b7f-4de6-9c43-27b5e4bfa86f" providerId="ADAL" clId="{2B9E57C3-9142-4D63-882B-40A32BD45B16}" dt="2023-10-23T15:45:45.909" v="1342" actId="20577"/>
          <ac:spMkLst>
            <pc:docMk/>
            <pc:sldMk cId="1996252240" sldId="290"/>
            <ac:spMk id="2" creationId="{FB045C16-3C48-914A-87B5-81D162BE3F85}"/>
          </ac:spMkLst>
        </pc:spChg>
        <pc:spChg chg="mod">
          <ac:chgData name="Elhamod, Mohannad" userId="51b5e356-4b7f-4de6-9c43-27b5e4bfa86f" providerId="ADAL" clId="{2B9E57C3-9142-4D63-882B-40A32BD45B16}" dt="2023-10-23T16:11:23.269" v="1504" actId="20577"/>
          <ac:spMkLst>
            <pc:docMk/>
            <pc:sldMk cId="1996252240" sldId="290"/>
            <ac:spMk id="3" creationId="{901707DE-759D-C141-93F1-03B2A04EEAAF}"/>
          </ac:spMkLst>
        </pc:spChg>
        <pc:spChg chg="add del">
          <ac:chgData name="Elhamod, Mohannad" userId="51b5e356-4b7f-4de6-9c43-27b5e4bfa86f" providerId="ADAL" clId="{2B9E57C3-9142-4D63-882B-40A32BD45B16}" dt="2023-10-23T16:11:59.266" v="1512"/>
          <ac:spMkLst>
            <pc:docMk/>
            <pc:sldMk cId="1996252240" sldId="290"/>
            <ac:spMk id="6" creationId="{84C9E6C1-1986-ACA2-DFFA-720D089D2FEF}"/>
          </ac:spMkLst>
        </pc:spChg>
        <pc:spChg chg="add del">
          <ac:chgData name="Elhamod, Mohannad" userId="51b5e356-4b7f-4de6-9c43-27b5e4bfa86f" providerId="ADAL" clId="{2B9E57C3-9142-4D63-882B-40A32BD45B16}" dt="2023-10-23T16:12:06.332" v="1519"/>
          <ac:spMkLst>
            <pc:docMk/>
            <pc:sldMk cId="1996252240" sldId="290"/>
            <ac:spMk id="7" creationId="{5FB5A631-0221-0540-29CB-743627EB3F0F}"/>
          </ac:spMkLst>
        </pc:spChg>
        <pc:spChg chg="add del">
          <ac:chgData name="Elhamod, Mohannad" userId="51b5e356-4b7f-4de6-9c43-27b5e4bfa86f" providerId="ADAL" clId="{2B9E57C3-9142-4D63-882B-40A32BD45B16}" dt="2023-10-23T16:13:04.235" v="1522" actId="478"/>
          <ac:spMkLst>
            <pc:docMk/>
            <pc:sldMk cId="1996252240" sldId="290"/>
            <ac:spMk id="8" creationId="{62A02831-5511-D5FE-E28B-751767F6E6FF}"/>
          </ac:spMkLst>
        </pc:spChg>
        <pc:spChg chg="add del">
          <ac:chgData name="Elhamod, Mohannad" userId="51b5e356-4b7f-4de6-9c43-27b5e4bfa86f" providerId="ADAL" clId="{2B9E57C3-9142-4D63-882B-40A32BD45B16}" dt="2023-10-23T16:12:44.447" v="1521"/>
          <ac:spMkLst>
            <pc:docMk/>
            <pc:sldMk cId="1996252240" sldId="290"/>
            <ac:spMk id="9" creationId="{684D8BC4-2C57-97CC-D3B6-CCBD624F7BD0}"/>
          </ac:spMkLst>
        </pc:spChg>
        <pc:picChg chg="add mod">
          <ac:chgData name="Elhamod, Mohannad" userId="51b5e356-4b7f-4de6-9c43-27b5e4bfa86f" providerId="ADAL" clId="{2B9E57C3-9142-4D63-882B-40A32BD45B16}" dt="2023-10-23T16:13:26.325" v="1530" actId="1076"/>
          <ac:picMkLst>
            <pc:docMk/>
            <pc:sldMk cId="1996252240" sldId="290"/>
            <ac:picMk id="11" creationId="{877C3CE0-C9C6-C3B0-0CE5-0DC73052AC60}"/>
          </ac:picMkLst>
        </pc:picChg>
        <pc:picChg chg="del">
          <ac:chgData name="Elhamod, Mohannad" userId="51b5e356-4b7f-4de6-9c43-27b5e4bfa86f" providerId="ADAL" clId="{2B9E57C3-9142-4D63-882B-40A32BD45B16}" dt="2023-10-23T16:11:25.571" v="1505" actId="478"/>
          <ac:picMkLst>
            <pc:docMk/>
            <pc:sldMk cId="1996252240" sldId="290"/>
            <ac:picMk id="1026" creationId="{14D5AFEE-1E46-7C35-F189-B5AD792F0754}"/>
          </ac:picMkLst>
        </pc:picChg>
        <pc:picChg chg="add del mod">
          <ac:chgData name="Elhamod, Mohannad" userId="51b5e356-4b7f-4de6-9c43-27b5e4bfa86f" providerId="ADAL" clId="{2B9E57C3-9142-4D63-882B-40A32BD45B16}" dt="2023-10-23T16:12:00.782" v="1516"/>
          <ac:picMkLst>
            <pc:docMk/>
            <pc:sldMk cId="1996252240" sldId="290"/>
            <ac:picMk id="5122" creationId="{450C28DF-0F28-6402-BE61-BF5DF8DFE47A}"/>
          </ac:picMkLst>
        </pc:picChg>
      </pc:sldChg>
      <pc:sldChg chg="addSp modSp add mod">
        <pc:chgData name="Elhamod, Mohannad" userId="51b5e356-4b7f-4de6-9c43-27b5e4bfa86f" providerId="ADAL" clId="{2B9E57C3-9142-4D63-882B-40A32BD45B16}" dt="2023-10-23T16:16:51.688" v="1623"/>
        <pc:sldMkLst>
          <pc:docMk/>
          <pc:sldMk cId="2416445609" sldId="293"/>
        </pc:sldMkLst>
        <pc:spChg chg="mod">
          <ac:chgData name="Elhamod, Mohannad" userId="51b5e356-4b7f-4de6-9c43-27b5e4bfa86f" providerId="ADAL" clId="{2B9E57C3-9142-4D63-882B-40A32BD45B16}" dt="2023-10-23T16:15:47.038" v="1617" actId="20577"/>
          <ac:spMkLst>
            <pc:docMk/>
            <pc:sldMk cId="2416445609" sldId="293"/>
            <ac:spMk id="2" creationId="{CFAAA43B-DDC8-1DD7-2C2E-5748823D5086}"/>
          </ac:spMkLst>
        </pc:spChg>
        <pc:spChg chg="add mod">
          <ac:chgData name="Elhamod, Mohannad" userId="51b5e356-4b7f-4de6-9c43-27b5e4bfa86f" providerId="ADAL" clId="{2B9E57C3-9142-4D63-882B-40A32BD45B16}" dt="2023-10-23T16:16:45.197" v="1622" actId="1076"/>
          <ac:spMkLst>
            <pc:docMk/>
            <pc:sldMk cId="2416445609" sldId="293"/>
            <ac:spMk id="3" creationId="{BF73BE98-7C92-9983-FB03-FF1F3AFBF820}"/>
          </ac:spMkLst>
        </pc:spChg>
        <pc:spChg chg="add mod">
          <ac:chgData name="Elhamod, Mohannad" userId="51b5e356-4b7f-4de6-9c43-27b5e4bfa86f" providerId="ADAL" clId="{2B9E57C3-9142-4D63-882B-40A32BD45B16}" dt="2023-10-23T16:16:51.688" v="1623"/>
          <ac:spMkLst>
            <pc:docMk/>
            <pc:sldMk cId="2416445609" sldId="293"/>
            <ac:spMk id="6" creationId="{3C615FAA-2530-2ACF-2874-C87B4684084F}"/>
          </ac:spMkLst>
        </pc:spChg>
        <pc:picChg chg="mod">
          <ac:chgData name="Elhamod, Mohannad" userId="51b5e356-4b7f-4de6-9c43-27b5e4bfa86f" providerId="ADAL" clId="{2B9E57C3-9142-4D63-882B-40A32BD45B16}" dt="2023-10-23T16:16:01.503" v="1618" actId="1076"/>
          <ac:picMkLst>
            <pc:docMk/>
            <pc:sldMk cId="2416445609" sldId="293"/>
            <ac:picMk id="7" creationId="{481817B3-8DBF-FD27-435A-208C92F98904}"/>
          </ac:picMkLst>
        </pc:picChg>
        <pc:picChg chg="add mod">
          <ac:chgData name="Elhamod, Mohannad" userId="51b5e356-4b7f-4de6-9c43-27b5e4bfa86f" providerId="ADAL" clId="{2B9E57C3-9142-4D63-882B-40A32BD45B16}" dt="2023-10-23T16:16:51.688" v="1623"/>
          <ac:picMkLst>
            <pc:docMk/>
            <pc:sldMk cId="2416445609" sldId="293"/>
            <ac:picMk id="8" creationId="{B426AE50-56AF-8F94-8D80-8F643FBCD81A}"/>
          </ac:picMkLst>
        </pc:picChg>
      </pc:sldChg>
      <pc:sldChg chg="addSp delSp modSp add mod">
        <pc:chgData name="Elhamod, Mohannad" userId="51b5e356-4b7f-4de6-9c43-27b5e4bfa86f" providerId="ADAL" clId="{2B9E57C3-9142-4D63-882B-40A32BD45B16}" dt="2023-10-23T17:03:26.032" v="3045" actId="1076"/>
        <pc:sldMkLst>
          <pc:docMk/>
          <pc:sldMk cId="194078665" sldId="309"/>
        </pc:sldMkLst>
        <pc:spChg chg="mod">
          <ac:chgData name="Elhamod, Mohannad" userId="51b5e356-4b7f-4de6-9c43-27b5e4bfa86f" providerId="ADAL" clId="{2B9E57C3-9142-4D63-882B-40A32BD45B16}" dt="2023-10-23T16:48:44.062" v="2671" actId="20577"/>
          <ac:spMkLst>
            <pc:docMk/>
            <pc:sldMk cId="194078665" sldId="309"/>
            <ac:spMk id="2" creationId="{7EFF64B6-F2C2-3489-80C8-208CDDEEE74D}"/>
          </ac:spMkLst>
        </pc:spChg>
        <pc:spChg chg="del mod">
          <ac:chgData name="Elhamod, Mohannad" userId="51b5e356-4b7f-4de6-9c43-27b5e4bfa86f" providerId="ADAL" clId="{2B9E57C3-9142-4D63-882B-40A32BD45B16}" dt="2023-10-23T17:03:16.723" v="3042" actId="478"/>
          <ac:spMkLst>
            <pc:docMk/>
            <pc:sldMk cId="194078665" sldId="309"/>
            <ac:spMk id="3" creationId="{146E73C2-13AF-9CD4-0228-164CD99EEAB8}"/>
          </ac:spMkLst>
        </pc:spChg>
        <pc:spChg chg="add del">
          <ac:chgData name="Elhamod, Mohannad" userId="51b5e356-4b7f-4de6-9c43-27b5e4bfa86f" providerId="ADAL" clId="{2B9E57C3-9142-4D63-882B-40A32BD45B16}" dt="2023-10-23T16:56:07.343" v="2715"/>
          <ac:spMkLst>
            <pc:docMk/>
            <pc:sldMk cId="194078665" sldId="309"/>
            <ac:spMk id="6" creationId="{29DEDB37-E085-4525-20D2-4D7F53D381A3}"/>
          </ac:spMkLst>
        </pc:spChg>
        <pc:spChg chg="add mod">
          <ac:chgData name="Elhamod, Mohannad" userId="51b5e356-4b7f-4de6-9c43-27b5e4bfa86f" providerId="ADAL" clId="{2B9E57C3-9142-4D63-882B-40A32BD45B16}" dt="2023-10-23T17:00:02.974" v="2846" actId="164"/>
          <ac:spMkLst>
            <pc:docMk/>
            <pc:sldMk cId="194078665" sldId="309"/>
            <ac:spMk id="9" creationId="{BBF247FB-E294-483D-E098-8721132D151A}"/>
          </ac:spMkLst>
        </pc:spChg>
        <pc:grpChg chg="add mod">
          <ac:chgData name="Elhamod, Mohannad" userId="51b5e356-4b7f-4de6-9c43-27b5e4bfa86f" providerId="ADAL" clId="{2B9E57C3-9142-4D63-882B-40A32BD45B16}" dt="2023-10-23T17:03:26.032" v="3045" actId="1076"/>
          <ac:grpSpMkLst>
            <pc:docMk/>
            <pc:sldMk cId="194078665" sldId="309"/>
            <ac:grpSpMk id="10" creationId="{18F7EF42-4F66-2D67-C8A3-181A56C6F87D}"/>
          </ac:grpSpMkLst>
        </pc:grpChg>
        <pc:picChg chg="add mod modCrop">
          <ac:chgData name="Elhamod, Mohannad" userId="51b5e356-4b7f-4de6-9c43-27b5e4bfa86f" providerId="ADAL" clId="{2B9E57C3-9142-4D63-882B-40A32BD45B16}" dt="2023-10-23T17:00:02.974" v="2846" actId="164"/>
          <ac:picMkLst>
            <pc:docMk/>
            <pc:sldMk cId="194078665" sldId="309"/>
            <ac:picMk id="8" creationId="{ABBC1085-931D-F999-6476-4B20FCB3BE70}"/>
          </ac:picMkLst>
        </pc:picChg>
      </pc:sldChg>
      <pc:sldChg chg="modSp add mod">
        <pc:chgData name="Elhamod, Mohannad" userId="51b5e356-4b7f-4de6-9c43-27b5e4bfa86f" providerId="ADAL" clId="{2B9E57C3-9142-4D63-882B-40A32BD45B16}" dt="2023-10-23T16:34:00.045" v="2408" actId="207"/>
        <pc:sldMkLst>
          <pc:docMk/>
          <pc:sldMk cId="2176039273" sldId="310"/>
        </pc:sldMkLst>
        <pc:spChg chg="mod">
          <ac:chgData name="Elhamod, Mohannad" userId="51b5e356-4b7f-4de6-9c43-27b5e4bfa86f" providerId="ADAL" clId="{2B9E57C3-9142-4D63-882B-40A32BD45B16}" dt="2023-10-23T16:30:14.617" v="2181" actId="20577"/>
          <ac:spMkLst>
            <pc:docMk/>
            <pc:sldMk cId="2176039273" sldId="310"/>
            <ac:spMk id="2" creationId="{643378D3-2BAE-5278-91F9-01CF035A85B3}"/>
          </ac:spMkLst>
        </pc:spChg>
        <pc:spChg chg="mod">
          <ac:chgData name="Elhamod, Mohannad" userId="51b5e356-4b7f-4de6-9c43-27b5e4bfa86f" providerId="ADAL" clId="{2B9E57C3-9142-4D63-882B-40A32BD45B16}" dt="2023-10-23T16:34:00.045" v="2408" actId="207"/>
          <ac:spMkLst>
            <pc:docMk/>
            <pc:sldMk cId="2176039273" sldId="310"/>
            <ac:spMk id="3" creationId="{889A752F-7A40-C58D-4F9C-1BEAA45590EF}"/>
          </ac:spMkLst>
        </pc:spChg>
      </pc:sldChg>
      <pc:sldChg chg="modSp add mod">
        <pc:chgData name="Elhamod, Mohannad" userId="51b5e356-4b7f-4de6-9c43-27b5e4bfa86f" providerId="ADAL" clId="{2B9E57C3-9142-4D63-882B-40A32BD45B16}" dt="2023-10-23T16:37:01.787" v="2532" actId="20577"/>
        <pc:sldMkLst>
          <pc:docMk/>
          <pc:sldMk cId="3571059711" sldId="311"/>
        </pc:sldMkLst>
        <pc:spChg chg="mod">
          <ac:chgData name="Elhamod, Mohannad" userId="51b5e356-4b7f-4de6-9c43-27b5e4bfa86f" providerId="ADAL" clId="{2B9E57C3-9142-4D63-882B-40A32BD45B16}" dt="2023-10-23T16:37:01.787" v="2532" actId="20577"/>
          <ac:spMkLst>
            <pc:docMk/>
            <pc:sldMk cId="3571059711" sldId="311"/>
            <ac:spMk id="2" creationId="{643378D3-2BAE-5278-91F9-01CF035A85B3}"/>
          </ac:spMkLst>
        </pc:spChg>
        <pc:spChg chg="mod">
          <ac:chgData name="Elhamod, Mohannad" userId="51b5e356-4b7f-4de6-9c43-27b5e4bfa86f" providerId="ADAL" clId="{2B9E57C3-9142-4D63-882B-40A32BD45B16}" dt="2023-10-23T16:36:40.403" v="2512" actId="5793"/>
          <ac:spMkLst>
            <pc:docMk/>
            <pc:sldMk cId="3571059711" sldId="311"/>
            <ac:spMk id="3" creationId="{889A752F-7A40-C58D-4F9C-1BEAA45590EF}"/>
          </ac:spMkLst>
        </pc:spChg>
      </pc:sldChg>
      <pc:sldChg chg="addSp delSp modSp add mod">
        <pc:chgData name="Elhamod, Mohannad" userId="51b5e356-4b7f-4de6-9c43-27b5e4bfa86f" providerId="ADAL" clId="{2B9E57C3-9142-4D63-882B-40A32BD45B16}" dt="2023-10-23T16:17:48.901" v="1637" actId="1076"/>
        <pc:sldMkLst>
          <pc:docMk/>
          <pc:sldMk cId="2230526767" sldId="315"/>
        </pc:sldMkLst>
        <pc:spChg chg="mod">
          <ac:chgData name="Elhamod, Mohannad" userId="51b5e356-4b7f-4de6-9c43-27b5e4bfa86f" providerId="ADAL" clId="{2B9E57C3-9142-4D63-882B-40A32BD45B16}" dt="2023-10-23T16:17:19.056" v="1628" actId="20577"/>
          <ac:spMkLst>
            <pc:docMk/>
            <pc:sldMk cId="2230526767" sldId="315"/>
            <ac:spMk id="2" creationId="{CFAAA43B-DDC8-1DD7-2C2E-5748823D5086}"/>
          </ac:spMkLst>
        </pc:spChg>
        <pc:picChg chg="add del mod">
          <ac:chgData name="Elhamod, Mohannad" userId="51b5e356-4b7f-4de6-9c43-27b5e4bfa86f" providerId="ADAL" clId="{2B9E57C3-9142-4D63-882B-40A32BD45B16}" dt="2023-10-23T16:17:48.555" v="1636"/>
          <ac:picMkLst>
            <pc:docMk/>
            <pc:sldMk cId="2230526767" sldId="315"/>
            <ac:picMk id="3" creationId="{E34D1A3C-631B-2B31-6F1B-D507FEB0EA2C}"/>
          </ac:picMkLst>
        </pc:picChg>
        <pc:picChg chg="mod">
          <ac:chgData name="Elhamod, Mohannad" userId="51b5e356-4b7f-4de6-9c43-27b5e4bfa86f" providerId="ADAL" clId="{2B9E57C3-9142-4D63-882B-40A32BD45B16}" dt="2023-10-23T16:17:48.901" v="1637" actId="1076"/>
          <ac:picMkLst>
            <pc:docMk/>
            <pc:sldMk cId="2230526767" sldId="315"/>
            <ac:picMk id="9" creationId="{A72ED257-D5C1-09D6-A0A3-EE5A87F8611E}"/>
          </ac:picMkLst>
        </pc:picChg>
      </pc:sldChg>
      <pc:sldChg chg="addSp delSp modSp add mod">
        <pc:chgData name="Elhamod, Mohannad" userId="51b5e356-4b7f-4de6-9c43-27b5e4bfa86f" providerId="ADAL" clId="{2B9E57C3-9142-4D63-882B-40A32BD45B16}" dt="2023-10-23T16:18:10.287" v="1645" actId="1076"/>
        <pc:sldMkLst>
          <pc:docMk/>
          <pc:sldMk cId="915874140" sldId="316"/>
        </pc:sldMkLst>
        <pc:spChg chg="add del mod">
          <ac:chgData name="Elhamod, Mohannad" userId="51b5e356-4b7f-4de6-9c43-27b5e4bfa86f" providerId="ADAL" clId="{2B9E57C3-9142-4D63-882B-40A32BD45B16}" dt="2023-10-23T16:17:57.335" v="1641" actId="478"/>
          <ac:spMkLst>
            <pc:docMk/>
            <pc:sldMk cId="915874140" sldId="316"/>
            <ac:spMk id="6" creationId="{26B6AB57-E1DF-BE72-F298-155F62D8616E}"/>
          </ac:spMkLst>
        </pc:spChg>
        <pc:picChg chg="add mod">
          <ac:chgData name="Elhamod, Mohannad" userId="51b5e356-4b7f-4de6-9c43-27b5e4bfa86f" providerId="ADAL" clId="{2B9E57C3-9142-4D63-882B-40A32BD45B16}" dt="2023-10-23T16:18:10.287" v="1645" actId="1076"/>
          <ac:picMkLst>
            <pc:docMk/>
            <pc:sldMk cId="915874140" sldId="316"/>
            <ac:picMk id="7" creationId="{4B1513FA-15F3-F281-1260-179DDC6958FE}"/>
          </ac:picMkLst>
        </pc:picChg>
        <pc:picChg chg="del">
          <ac:chgData name="Elhamod, Mohannad" userId="51b5e356-4b7f-4de6-9c43-27b5e4bfa86f" providerId="ADAL" clId="{2B9E57C3-9142-4D63-882B-40A32BD45B16}" dt="2023-10-23T16:17:54.460" v="1639" actId="478"/>
          <ac:picMkLst>
            <pc:docMk/>
            <pc:sldMk cId="915874140" sldId="316"/>
            <ac:picMk id="9" creationId="{A72ED257-D5C1-09D6-A0A3-EE5A87F8611E}"/>
          </ac:picMkLst>
        </pc:picChg>
      </pc:sldChg>
      <pc:sldChg chg="addSp delSp modSp add mod">
        <pc:chgData name="Elhamod, Mohannad" userId="51b5e356-4b7f-4de6-9c43-27b5e4bfa86f" providerId="ADAL" clId="{2B9E57C3-9142-4D63-882B-40A32BD45B16}" dt="2023-10-23T16:34:48.009" v="2410"/>
        <pc:sldMkLst>
          <pc:docMk/>
          <pc:sldMk cId="1024281829" sldId="317"/>
        </pc:sldMkLst>
        <pc:spChg chg="mod">
          <ac:chgData name="Elhamod, Mohannad" userId="51b5e356-4b7f-4de6-9c43-27b5e4bfa86f" providerId="ADAL" clId="{2B9E57C3-9142-4D63-882B-40A32BD45B16}" dt="2023-10-23T16:30:09.410" v="2177" actId="20577"/>
          <ac:spMkLst>
            <pc:docMk/>
            <pc:sldMk cId="1024281829" sldId="317"/>
            <ac:spMk id="2" creationId="{643378D3-2BAE-5278-91F9-01CF035A85B3}"/>
          </ac:spMkLst>
        </pc:spChg>
        <pc:spChg chg="mod">
          <ac:chgData name="Elhamod, Mohannad" userId="51b5e356-4b7f-4de6-9c43-27b5e4bfa86f" providerId="ADAL" clId="{2B9E57C3-9142-4D63-882B-40A32BD45B16}" dt="2023-10-23T16:32:25.311" v="2393" actId="20577"/>
          <ac:spMkLst>
            <pc:docMk/>
            <pc:sldMk cId="1024281829" sldId="317"/>
            <ac:spMk id="3" creationId="{889A752F-7A40-C58D-4F9C-1BEAA45590EF}"/>
          </ac:spMkLst>
        </pc:spChg>
        <pc:spChg chg="add mod">
          <ac:chgData name="Elhamod, Mohannad" userId="51b5e356-4b7f-4de6-9c43-27b5e4bfa86f" providerId="ADAL" clId="{2B9E57C3-9142-4D63-882B-40A32BD45B16}" dt="2023-10-23T16:32:49.852" v="2402" actId="1076"/>
          <ac:spMkLst>
            <pc:docMk/>
            <pc:sldMk cId="1024281829" sldId="317"/>
            <ac:spMk id="7" creationId="{8E7CAF21-2761-4B8B-3440-5C6D65F84A89}"/>
          </ac:spMkLst>
        </pc:spChg>
        <pc:spChg chg="add del mod">
          <ac:chgData name="Elhamod, Mohannad" userId="51b5e356-4b7f-4de6-9c43-27b5e4bfa86f" providerId="ADAL" clId="{2B9E57C3-9142-4D63-882B-40A32BD45B16}" dt="2023-10-23T16:34:48.009" v="2410"/>
          <ac:spMkLst>
            <pc:docMk/>
            <pc:sldMk cId="1024281829" sldId="317"/>
            <ac:spMk id="8" creationId="{CB9A1695-7FA1-78A2-35E6-8D100424C587}"/>
          </ac:spMkLst>
        </pc:spChg>
        <pc:cxnChg chg="add mod">
          <ac:chgData name="Elhamod, Mohannad" userId="51b5e356-4b7f-4de6-9c43-27b5e4bfa86f" providerId="ADAL" clId="{2B9E57C3-9142-4D63-882B-40A32BD45B16}" dt="2023-10-23T16:32:51.850" v="2403" actId="1076"/>
          <ac:cxnSpMkLst>
            <pc:docMk/>
            <pc:sldMk cId="1024281829" sldId="317"/>
            <ac:cxnSpMk id="6" creationId="{50CCD0C5-F9B3-48B7-11C2-6CA4966D7BA0}"/>
          </ac:cxnSpMkLst>
        </pc:cxnChg>
      </pc:sldChg>
      <pc:sldChg chg="addSp modSp new mod modAnim">
        <pc:chgData name="Elhamod, Mohannad" userId="51b5e356-4b7f-4de6-9c43-27b5e4bfa86f" providerId="ADAL" clId="{2B9E57C3-9142-4D63-882B-40A32BD45B16}" dt="2023-10-23T16:47:45.456" v="2669" actId="1076"/>
        <pc:sldMkLst>
          <pc:docMk/>
          <pc:sldMk cId="4235227413" sldId="318"/>
        </pc:sldMkLst>
        <pc:spChg chg="mod">
          <ac:chgData name="Elhamod, Mohannad" userId="51b5e356-4b7f-4de6-9c43-27b5e4bfa86f" providerId="ADAL" clId="{2B9E57C3-9142-4D63-882B-40A32BD45B16}" dt="2023-10-23T16:42:44.182" v="2570" actId="20577"/>
          <ac:spMkLst>
            <pc:docMk/>
            <pc:sldMk cId="4235227413" sldId="318"/>
            <ac:spMk id="2" creationId="{20842589-E3BC-FB3A-9C45-2B6359DD5A9F}"/>
          </ac:spMkLst>
        </pc:spChg>
        <pc:spChg chg="mod">
          <ac:chgData name="Elhamod, Mohannad" userId="51b5e356-4b7f-4de6-9c43-27b5e4bfa86f" providerId="ADAL" clId="{2B9E57C3-9142-4D63-882B-40A32BD45B16}" dt="2023-10-23T16:43:02.028" v="2614" actId="20577"/>
          <ac:spMkLst>
            <pc:docMk/>
            <pc:sldMk cId="4235227413" sldId="318"/>
            <ac:spMk id="3" creationId="{FAB2BF25-98DA-4BF3-9E6F-0C438738C0A3}"/>
          </ac:spMkLst>
        </pc:spChg>
        <pc:spChg chg="add mod">
          <ac:chgData name="Elhamod, Mohannad" userId="51b5e356-4b7f-4de6-9c43-27b5e4bfa86f" providerId="ADAL" clId="{2B9E57C3-9142-4D63-882B-40A32BD45B16}" dt="2023-10-23T16:46:34.878" v="2656" actId="164"/>
          <ac:spMkLst>
            <pc:docMk/>
            <pc:sldMk cId="4235227413" sldId="318"/>
            <ac:spMk id="7" creationId="{376E39CE-0CF1-C0F5-ED3B-FEE3BB7D04D5}"/>
          </ac:spMkLst>
        </pc:spChg>
        <pc:spChg chg="add mod">
          <ac:chgData name="Elhamod, Mohannad" userId="51b5e356-4b7f-4de6-9c43-27b5e4bfa86f" providerId="ADAL" clId="{2B9E57C3-9142-4D63-882B-40A32BD45B16}" dt="2023-10-23T16:47:23.554" v="2666" actId="339"/>
          <ac:spMkLst>
            <pc:docMk/>
            <pc:sldMk cId="4235227413" sldId="318"/>
            <ac:spMk id="12" creationId="{CE9C8931-0B51-4258-7170-150230E84212}"/>
          </ac:spMkLst>
        </pc:spChg>
        <pc:grpChg chg="add mod">
          <ac:chgData name="Elhamod, Mohannad" userId="51b5e356-4b7f-4de6-9c43-27b5e4bfa86f" providerId="ADAL" clId="{2B9E57C3-9142-4D63-882B-40A32BD45B16}" dt="2023-10-23T16:47:45.456" v="2669" actId="1076"/>
          <ac:grpSpMkLst>
            <pc:docMk/>
            <pc:sldMk cId="4235227413" sldId="318"/>
            <ac:grpSpMk id="11" creationId="{2273BFAD-BF37-4CB1-6A4B-4B9E24C02E07}"/>
          </ac:grpSpMkLst>
        </pc:grpChg>
        <pc:picChg chg="add mod">
          <ac:chgData name="Elhamod, Mohannad" userId="51b5e356-4b7f-4de6-9c43-27b5e4bfa86f" providerId="ADAL" clId="{2B9E57C3-9142-4D63-882B-40A32BD45B16}" dt="2023-10-23T16:46:34.878" v="2656" actId="164"/>
          <ac:picMkLst>
            <pc:docMk/>
            <pc:sldMk cId="4235227413" sldId="318"/>
            <ac:picMk id="6" creationId="{11CE1DFC-0D66-9558-DE18-1BA5778703EE}"/>
          </ac:picMkLst>
        </pc:picChg>
        <pc:picChg chg="add mod modCrop">
          <ac:chgData name="Elhamod, Mohannad" userId="51b5e356-4b7f-4de6-9c43-27b5e4bfa86f" providerId="ADAL" clId="{2B9E57C3-9142-4D63-882B-40A32BD45B16}" dt="2023-10-23T16:46:34.878" v="2656" actId="164"/>
          <ac:picMkLst>
            <pc:docMk/>
            <pc:sldMk cId="4235227413" sldId="318"/>
            <ac:picMk id="10" creationId="{92B4C203-BA7E-DC12-266C-266F7778DBB2}"/>
          </ac:picMkLst>
        </pc:picChg>
        <pc:cxnChg chg="add mod">
          <ac:chgData name="Elhamod, Mohannad" userId="51b5e356-4b7f-4de6-9c43-27b5e4bfa86f" providerId="ADAL" clId="{2B9E57C3-9142-4D63-882B-40A32BD45B16}" dt="2023-10-23T16:46:34.878" v="2656" actId="164"/>
          <ac:cxnSpMkLst>
            <pc:docMk/>
            <pc:sldMk cId="4235227413" sldId="318"/>
            <ac:cxnSpMk id="9" creationId="{BC900CFD-DD7C-0988-E37E-30EC3F0E491D}"/>
          </ac:cxnSpMkLst>
        </pc:cxnChg>
      </pc:sldChg>
      <pc:sldChg chg="modSp add mod">
        <pc:chgData name="Elhamod, Mohannad" userId="51b5e356-4b7f-4de6-9c43-27b5e4bfa86f" providerId="ADAL" clId="{2B9E57C3-9142-4D63-882B-40A32BD45B16}" dt="2023-10-23T16:50:32.051" v="2676" actId="14100"/>
        <pc:sldMkLst>
          <pc:docMk/>
          <pc:sldMk cId="2208698478" sldId="321"/>
        </pc:sldMkLst>
        <pc:picChg chg="mod">
          <ac:chgData name="Elhamod, Mohannad" userId="51b5e356-4b7f-4de6-9c43-27b5e4bfa86f" providerId="ADAL" clId="{2B9E57C3-9142-4D63-882B-40A32BD45B16}" dt="2023-10-23T16:50:32.051" v="2676" actId="14100"/>
          <ac:picMkLst>
            <pc:docMk/>
            <pc:sldMk cId="2208698478" sldId="321"/>
            <ac:picMk id="7" creationId="{AAE8CF4B-CFD1-11C6-720F-AA666368C0F3}"/>
          </ac:picMkLst>
        </pc:picChg>
        <pc:picChg chg="mod">
          <ac:chgData name="Elhamod, Mohannad" userId="51b5e356-4b7f-4de6-9c43-27b5e4bfa86f" providerId="ADAL" clId="{2B9E57C3-9142-4D63-882B-40A32BD45B16}" dt="2023-10-23T16:50:29.664" v="2675" actId="1076"/>
          <ac:picMkLst>
            <pc:docMk/>
            <pc:sldMk cId="2208698478" sldId="321"/>
            <ac:picMk id="11" creationId="{084AA8C4-E77D-6621-CA6D-D0D69DC42E48}"/>
          </ac:picMkLst>
        </pc:picChg>
      </pc:sldChg>
      <pc:sldChg chg="delSp modSp add mod modNotesTx">
        <pc:chgData name="Elhamod, Mohannad" userId="51b5e356-4b7f-4de6-9c43-27b5e4bfa86f" providerId="ADAL" clId="{2B9E57C3-9142-4D63-882B-40A32BD45B16}" dt="2023-10-23T17:03:37.402" v="3066" actId="20577"/>
        <pc:sldMkLst>
          <pc:docMk/>
          <pc:sldMk cId="976399682" sldId="322"/>
        </pc:sldMkLst>
        <pc:spChg chg="mod">
          <ac:chgData name="Elhamod, Mohannad" userId="51b5e356-4b7f-4de6-9c43-27b5e4bfa86f" providerId="ADAL" clId="{2B9E57C3-9142-4D63-882B-40A32BD45B16}" dt="2023-10-23T17:03:04.731" v="3040" actId="5793"/>
          <ac:spMkLst>
            <pc:docMk/>
            <pc:sldMk cId="976399682" sldId="322"/>
            <ac:spMk id="2" creationId="{7EFF64B6-F2C2-3489-80C8-208CDDEEE74D}"/>
          </ac:spMkLst>
        </pc:spChg>
        <pc:spChg chg="mod">
          <ac:chgData name="Elhamod, Mohannad" userId="51b5e356-4b7f-4de6-9c43-27b5e4bfa86f" providerId="ADAL" clId="{2B9E57C3-9142-4D63-882B-40A32BD45B16}" dt="2023-10-23T17:03:37.402" v="3066" actId="20577"/>
          <ac:spMkLst>
            <pc:docMk/>
            <pc:sldMk cId="976399682" sldId="322"/>
            <ac:spMk id="3" creationId="{146E73C2-13AF-9CD4-0228-164CD99EEAB8}"/>
          </ac:spMkLst>
        </pc:spChg>
        <pc:grpChg chg="del">
          <ac:chgData name="Elhamod, Mohannad" userId="51b5e356-4b7f-4de6-9c43-27b5e4bfa86f" providerId="ADAL" clId="{2B9E57C3-9142-4D63-882B-40A32BD45B16}" dt="2023-10-23T17:00:20.884" v="2850" actId="478"/>
          <ac:grpSpMkLst>
            <pc:docMk/>
            <pc:sldMk cId="976399682" sldId="322"/>
            <ac:grpSpMk id="10" creationId="{18F7EF42-4F66-2D67-C8A3-181A56C6F87D}"/>
          </ac:grpSpMkLst>
        </pc:grpChg>
      </pc:sldChg>
      <pc:sldChg chg="addSp delSp modSp add mod">
        <pc:chgData name="Elhamod, Mohannad" userId="51b5e356-4b7f-4de6-9c43-27b5e4bfa86f" providerId="ADAL" clId="{2B9E57C3-9142-4D63-882B-40A32BD45B16}" dt="2023-10-23T18:04:23.239" v="3080" actId="1076"/>
        <pc:sldMkLst>
          <pc:docMk/>
          <pc:sldMk cId="4273536297" sldId="326"/>
        </pc:sldMkLst>
        <pc:spChg chg="del">
          <ac:chgData name="Elhamod, Mohannad" userId="51b5e356-4b7f-4de6-9c43-27b5e4bfa86f" providerId="ADAL" clId="{2B9E57C3-9142-4D63-882B-40A32BD45B16}" dt="2023-10-23T18:03:49.546" v="3068" actId="478"/>
          <ac:spMkLst>
            <pc:docMk/>
            <pc:sldMk cId="4273536297" sldId="326"/>
            <ac:spMk id="3" creationId="{4A6D4781-80C4-5136-44E7-E4A58C21DD0B}"/>
          </ac:spMkLst>
        </pc:spChg>
        <pc:spChg chg="add mod">
          <ac:chgData name="Elhamod, Mohannad" userId="51b5e356-4b7f-4de6-9c43-27b5e4bfa86f" providerId="ADAL" clId="{2B9E57C3-9142-4D63-882B-40A32BD45B16}" dt="2023-10-23T18:04:23.239" v="3080" actId="1076"/>
          <ac:spMkLst>
            <pc:docMk/>
            <pc:sldMk cId="4273536297" sldId="326"/>
            <ac:spMk id="6" creationId="{B1C42933-59A1-960B-5B2B-677619FDCA6F}"/>
          </ac:spMkLst>
        </pc:spChg>
        <pc:picChg chg="mod">
          <ac:chgData name="Elhamod, Mohannad" userId="51b5e356-4b7f-4de6-9c43-27b5e4bfa86f" providerId="ADAL" clId="{2B9E57C3-9142-4D63-882B-40A32BD45B16}" dt="2023-10-23T18:03:54.214" v="3070" actId="1076"/>
          <ac:picMkLst>
            <pc:docMk/>
            <pc:sldMk cId="4273536297" sldId="326"/>
            <ac:picMk id="1026" creationId="{97097E19-013C-1B3D-E82E-B28DB525E86F}"/>
          </ac:picMkLst>
        </pc:picChg>
      </pc:sldChg>
      <pc:sldChg chg="addSp delSp modSp add mod delAnim modAnim">
        <pc:chgData name="Elhamod, Mohannad" userId="51b5e356-4b7f-4de6-9c43-27b5e4bfa86f" providerId="ADAL" clId="{2B9E57C3-9142-4D63-882B-40A32BD45B16}" dt="2023-10-26T21:58:31.196" v="3361" actId="1076"/>
        <pc:sldMkLst>
          <pc:docMk/>
          <pc:sldMk cId="3096175578" sldId="327"/>
        </pc:sldMkLst>
        <pc:spChg chg="del mod">
          <ac:chgData name="Elhamod, Mohannad" userId="51b5e356-4b7f-4de6-9c43-27b5e4bfa86f" providerId="ADAL" clId="{2B9E57C3-9142-4D63-882B-40A32BD45B16}" dt="2023-10-23T18:05:28.869" v="3087" actId="478"/>
          <ac:spMkLst>
            <pc:docMk/>
            <pc:sldMk cId="3096175578" sldId="327"/>
            <ac:spMk id="3" creationId="{901707DE-759D-C141-93F1-03B2A04EEAAF}"/>
          </ac:spMkLst>
        </pc:spChg>
        <pc:spChg chg="mod">
          <ac:chgData name="Elhamod, Mohannad" userId="51b5e356-4b7f-4de6-9c43-27b5e4bfa86f" providerId="ADAL" clId="{2B9E57C3-9142-4D63-882B-40A32BD45B16}" dt="2023-10-26T21:58:31.196" v="3361" actId="1076"/>
          <ac:spMkLst>
            <pc:docMk/>
            <pc:sldMk cId="3096175578" sldId="327"/>
            <ac:spMk id="8" creationId="{62A02831-5511-D5FE-E28B-751767F6E6FF}"/>
          </ac:spMkLst>
        </pc:spChg>
        <pc:picChg chg="add mod">
          <ac:chgData name="Elhamod, Mohannad" userId="51b5e356-4b7f-4de6-9c43-27b5e4bfa86f" providerId="ADAL" clId="{2B9E57C3-9142-4D63-882B-40A32BD45B16}" dt="2023-10-23T18:05:44.586" v="3093" actId="1076"/>
          <ac:picMkLst>
            <pc:docMk/>
            <pc:sldMk cId="3096175578" sldId="327"/>
            <ac:picMk id="6" creationId="{2E56DA8E-0671-866E-BE38-F9EDE5E10B09}"/>
          </ac:picMkLst>
        </pc:picChg>
        <pc:picChg chg="del">
          <ac:chgData name="Elhamod, Mohannad" userId="51b5e356-4b7f-4de6-9c43-27b5e4bfa86f" providerId="ADAL" clId="{2B9E57C3-9142-4D63-882B-40A32BD45B16}" dt="2023-10-23T18:04:58.901" v="3082" actId="478"/>
          <ac:picMkLst>
            <pc:docMk/>
            <pc:sldMk cId="3096175578" sldId="327"/>
            <ac:picMk id="4098" creationId="{97A42E9F-F2E5-7349-5C34-58C4348CFF7C}"/>
          </ac:picMkLst>
        </pc:picChg>
      </pc:sldChg>
      <pc:sldChg chg="modSp new del mod">
        <pc:chgData name="Elhamod, Mohannad" userId="51b5e356-4b7f-4de6-9c43-27b5e4bfa86f" providerId="ADAL" clId="{2B9E57C3-9142-4D63-882B-40A32BD45B16}" dt="2023-10-26T21:56:41.450" v="3328" actId="2696"/>
        <pc:sldMkLst>
          <pc:docMk/>
          <pc:sldMk cId="2202319405" sldId="328"/>
        </pc:sldMkLst>
        <pc:spChg chg="mod">
          <ac:chgData name="Elhamod, Mohannad" userId="51b5e356-4b7f-4de6-9c43-27b5e4bfa86f" providerId="ADAL" clId="{2B9E57C3-9142-4D63-882B-40A32BD45B16}" dt="2023-10-26T21:53:32.834" v="3204" actId="20577"/>
          <ac:spMkLst>
            <pc:docMk/>
            <pc:sldMk cId="2202319405" sldId="328"/>
            <ac:spMk id="2" creationId="{16123C0E-35B0-7DBA-988C-3A058DDCF973}"/>
          </ac:spMkLst>
        </pc:spChg>
      </pc:sldChg>
      <pc:sldChg chg="modSp add del mod">
        <pc:chgData name="Elhamod, Mohannad" userId="51b5e356-4b7f-4de6-9c43-27b5e4bfa86f" providerId="ADAL" clId="{2B9E57C3-9142-4D63-882B-40A32BD45B16}" dt="2023-10-26T22:03:38.779" v="3367" actId="47"/>
        <pc:sldMkLst>
          <pc:docMk/>
          <pc:sldMk cId="2246191527" sldId="328"/>
        </pc:sldMkLst>
        <pc:spChg chg="mod">
          <ac:chgData name="Elhamod, Mohannad" userId="51b5e356-4b7f-4de6-9c43-27b5e4bfa86f" providerId="ADAL" clId="{2B9E57C3-9142-4D63-882B-40A32BD45B16}" dt="2023-10-26T22:03:36.121" v="3366" actId="21"/>
          <ac:spMkLst>
            <pc:docMk/>
            <pc:sldMk cId="2246191527" sldId="328"/>
            <ac:spMk id="2" creationId="{16123C0E-35B0-7DBA-988C-3A058DDCF973}"/>
          </ac:spMkLst>
        </pc:spChg>
      </pc:sldChg>
      <pc:sldChg chg="addSp delSp modSp add del mod">
        <pc:chgData name="Elhamod, Mohannad" userId="51b5e356-4b7f-4de6-9c43-27b5e4bfa86f" providerId="ADAL" clId="{2B9E57C3-9142-4D63-882B-40A32BD45B16}" dt="2023-10-26T21:56:41.450" v="3328" actId="2696"/>
        <pc:sldMkLst>
          <pc:docMk/>
          <pc:sldMk cId="639105359" sldId="352"/>
        </pc:sldMkLst>
        <pc:spChg chg="mod">
          <ac:chgData name="Elhamod, Mohannad" userId="51b5e356-4b7f-4de6-9c43-27b5e4bfa86f" providerId="ADAL" clId="{2B9E57C3-9142-4D63-882B-40A32BD45B16}" dt="2023-10-26T21:54:23.641" v="3231" actId="20577"/>
          <ac:spMkLst>
            <pc:docMk/>
            <pc:sldMk cId="639105359" sldId="352"/>
            <ac:spMk id="2" creationId="{2E3BD681-1DA2-7FA8-13FC-25BD221F0F48}"/>
          </ac:spMkLst>
        </pc:spChg>
        <pc:spChg chg="mod">
          <ac:chgData name="Elhamod, Mohannad" userId="51b5e356-4b7f-4de6-9c43-27b5e4bfa86f" providerId="ADAL" clId="{2B9E57C3-9142-4D63-882B-40A32BD45B16}" dt="2023-10-26T21:56:24.689" v="3326" actId="20577"/>
          <ac:spMkLst>
            <pc:docMk/>
            <pc:sldMk cId="639105359" sldId="352"/>
            <ac:spMk id="9" creationId="{810D5E7D-00F9-689C-E0E4-19BB8463056B}"/>
          </ac:spMkLst>
        </pc:spChg>
        <pc:picChg chg="add del">
          <ac:chgData name="Elhamod, Mohannad" userId="51b5e356-4b7f-4de6-9c43-27b5e4bfa86f" providerId="ADAL" clId="{2B9E57C3-9142-4D63-882B-40A32BD45B16}" dt="2023-10-26T21:53:56.784" v="3209" actId="478"/>
          <ac:picMkLst>
            <pc:docMk/>
            <pc:sldMk cId="639105359" sldId="352"/>
            <ac:picMk id="1026" creationId="{4228A9BC-FD12-6D25-B7DA-D7F300DB3807}"/>
          </ac:picMkLst>
        </pc:picChg>
        <pc:picChg chg="add del mod">
          <ac:chgData name="Elhamod, Mohannad" userId="51b5e356-4b7f-4de6-9c43-27b5e4bfa86f" providerId="ADAL" clId="{2B9E57C3-9142-4D63-882B-40A32BD45B16}" dt="2023-10-26T21:56:28.151" v="3327" actId="478"/>
          <ac:picMkLst>
            <pc:docMk/>
            <pc:sldMk cId="639105359" sldId="352"/>
            <ac:picMk id="1028" creationId="{1EF50B5D-C892-EAA6-EB15-7711D520F584}"/>
          </ac:picMkLst>
        </pc:picChg>
        <pc:picChg chg="del mod">
          <ac:chgData name="Elhamod, Mohannad" userId="51b5e356-4b7f-4de6-9c43-27b5e4bfa86f" providerId="ADAL" clId="{2B9E57C3-9142-4D63-882B-40A32BD45B16}" dt="2023-10-26T21:53:56.784" v="3209" actId="478"/>
          <ac:picMkLst>
            <pc:docMk/>
            <pc:sldMk cId="639105359" sldId="352"/>
            <ac:picMk id="3076" creationId="{9B3C1053-1DB6-0CCC-3FD7-A4380A3803A4}"/>
          </ac:picMkLst>
        </pc:picChg>
      </pc:sldChg>
      <pc:sldChg chg="addSp modSp add mod">
        <pc:chgData name="Elhamod, Mohannad" userId="51b5e356-4b7f-4de6-9c43-27b5e4bfa86f" providerId="ADAL" clId="{2B9E57C3-9142-4D63-882B-40A32BD45B16}" dt="2023-10-26T22:09:09.525" v="3432" actId="14100"/>
        <pc:sldMkLst>
          <pc:docMk/>
          <pc:sldMk cId="1696657313" sldId="352"/>
        </pc:sldMkLst>
        <pc:picChg chg="add mod">
          <ac:chgData name="Elhamod, Mohannad" userId="51b5e356-4b7f-4de6-9c43-27b5e4bfa86f" providerId="ADAL" clId="{2B9E57C3-9142-4D63-882B-40A32BD45B16}" dt="2023-10-26T22:09:09.525" v="3432" actId="14100"/>
          <ac:picMkLst>
            <pc:docMk/>
            <pc:sldMk cId="1696657313" sldId="352"/>
            <ac:picMk id="3" creationId="{DECF6C28-8DDD-FD27-2DC3-F5A33FD522F3}"/>
          </ac:picMkLst>
        </pc:picChg>
      </pc:sldChg>
      <pc:sldChg chg="modSp add del mod">
        <pc:chgData name="Elhamod, Mohannad" userId="51b5e356-4b7f-4de6-9c43-27b5e4bfa86f" providerId="ADAL" clId="{2B9E57C3-9142-4D63-882B-40A32BD45B16}" dt="2023-10-26T21:56:41.450" v="3328" actId="2696"/>
        <pc:sldMkLst>
          <pc:docMk/>
          <pc:sldMk cId="2879600442" sldId="353"/>
        </pc:sldMkLst>
        <pc:spChg chg="mod">
          <ac:chgData name="Elhamod, Mohannad" userId="51b5e356-4b7f-4de6-9c43-27b5e4bfa86f" providerId="ADAL" clId="{2B9E57C3-9142-4D63-882B-40A32BD45B16}" dt="2023-10-26T21:50:55.532" v="3175" actId="20577"/>
          <ac:spMkLst>
            <pc:docMk/>
            <pc:sldMk cId="2879600442" sldId="353"/>
            <ac:spMk id="2" creationId="{0A03D2EB-4C8D-114F-A0E3-27A9E0A155D9}"/>
          </ac:spMkLst>
        </pc:spChg>
      </pc:sldChg>
      <pc:sldChg chg="add">
        <pc:chgData name="Elhamod, Mohannad" userId="51b5e356-4b7f-4de6-9c43-27b5e4bfa86f" providerId="ADAL" clId="{2B9E57C3-9142-4D63-882B-40A32BD45B16}" dt="2023-10-26T21:56:46.795" v="3329"/>
        <pc:sldMkLst>
          <pc:docMk/>
          <pc:sldMk cId="2953320058" sldId="353"/>
        </pc:sldMkLst>
      </pc:sldChg>
      <pc:sldChg chg="new del">
        <pc:chgData name="Elhamod, Mohannad" userId="51b5e356-4b7f-4de6-9c43-27b5e4bfa86f" providerId="ADAL" clId="{2B9E57C3-9142-4D63-882B-40A32BD45B16}" dt="2023-10-26T21:53:44.279" v="3206" actId="47"/>
        <pc:sldMkLst>
          <pc:docMk/>
          <pc:sldMk cId="89763858" sldId="354"/>
        </pc:sldMkLst>
      </pc:sldChg>
      <pc:sldChg chg="new del">
        <pc:chgData name="Elhamod, Mohannad" userId="51b5e356-4b7f-4de6-9c43-27b5e4bfa86f" providerId="ADAL" clId="{2B9E57C3-9142-4D63-882B-40A32BD45B16}" dt="2023-10-26T21:53:09.871" v="3177" actId="47"/>
        <pc:sldMkLst>
          <pc:docMk/>
          <pc:sldMk cId="2771723911" sldId="354"/>
        </pc:sldMkLst>
      </pc:sldChg>
      <pc:sldChg chg="add">
        <pc:chgData name="Elhamod, Mohannad" userId="51b5e356-4b7f-4de6-9c43-27b5e4bfa86f" providerId="ADAL" clId="{2B9E57C3-9142-4D63-882B-40A32BD45B16}" dt="2023-10-26T21:53:46.791" v="3207" actId="2890"/>
        <pc:sldMkLst>
          <pc:docMk/>
          <pc:sldMk cId="3468270157" sldId="354"/>
        </pc:sldMkLst>
      </pc:sldChg>
      <pc:sldChg chg="modSp add mod">
        <pc:chgData name="Elhamod, Mohannad" userId="51b5e356-4b7f-4de6-9c43-27b5e4bfa86f" providerId="ADAL" clId="{2B9E57C3-9142-4D63-882B-40A32BD45B16}" dt="2023-10-26T22:08:45.274" v="3430" actId="20577"/>
        <pc:sldMkLst>
          <pc:docMk/>
          <pc:sldMk cId="1257151548" sldId="355"/>
        </pc:sldMkLst>
        <pc:spChg chg="mod">
          <ac:chgData name="Elhamod, Mohannad" userId="51b5e356-4b7f-4de6-9c43-27b5e4bfa86f" providerId="ADAL" clId="{2B9E57C3-9142-4D63-882B-40A32BD45B16}" dt="2023-10-26T22:08:45.274" v="3430" actId="20577"/>
          <ac:spMkLst>
            <pc:docMk/>
            <pc:sldMk cId="1257151548" sldId="355"/>
            <ac:spMk id="9" creationId="{810D5E7D-00F9-689C-E0E4-19BB8463056B}"/>
          </ac:spMkLst>
        </pc:spChg>
      </pc:sldChg>
      <pc:sldChg chg="modSp add del mod ord">
        <pc:chgData name="Elhamod, Mohannad" userId="51b5e356-4b7f-4de6-9c43-27b5e4bfa86f" providerId="ADAL" clId="{2B9E57C3-9142-4D63-882B-40A32BD45B16}" dt="2023-10-26T21:56:41.450" v="3328" actId="2696"/>
        <pc:sldMkLst>
          <pc:docMk/>
          <pc:sldMk cId="2125569631" sldId="355"/>
        </pc:sldMkLst>
        <pc:spChg chg="mod">
          <ac:chgData name="Elhamod, Mohannad" userId="51b5e356-4b7f-4de6-9c43-27b5e4bfa86f" providerId="ADAL" clId="{2B9E57C3-9142-4D63-882B-40A32BD45B16}" dt="2023-10-26T21:56:07.010" v="3320" actId="20577"/>
          <ac:spMkLst>
            <pc:docMk/>
            <pc:sldMk cId="2125569631" sldId="355"/>
            <ac:spMk id="9" creationId="{810D5E7D-00F9-689C-E0E4-19BB8463056B}"/>
          </ac:spMkLst>
        </pc:spChg>
        <pc:picChg chg="mod">
          <ac:chgData name="Elhamod, Mohannad" userId="51b5e356-4b7f-4de6-9c43-27b5e4bfa86f" providerId="ADAL" clId="{2B9E57C3-9142-4D63-882B-40A32BD45B16}" dt="2023-10-26T21:56:13.069" v="3321" actId="1076"/>
          <ac:picMkLst>
            <pc:docMk/>
            <pc:sldMk cId="2125569631" sldId="355"/>
            <ac:picMk id="1028" creationId="{1EF50B5D-C892-EAA6-EB15-7711D520F584}"/>
          </ac:picMkLst>
        </pc:picChg>
      </pc:sldChg>
      <pc:sldChg chg="modSp new del mod">
        <pc:chgData name="Elhamod, Mohannad" userId="51b5e356-4b7f-4de6-9c43-27b5e4bfa86f" providerId="ADAL" clId="{2B9E57C3-9142-4D63-882B-40A32BD45B16}" dt="2023-10-26T21:57:33.140" v="3360" actId="47"/>
        <pc:sldMkLst>
          <pc:docMk/>
          <pc:sldMk cId="790897462" sldId="356"/>
        </pc:sldMkLst>
        <pc:spChg chg="mod">
          <ac:chgData name="Elhamod, Mohannad" userId="51b5e356-4b7f-4de6-9c43-27b5e4bfa86f" providerId="ADAL" clId="{2B9E57C3-9142-4D63-882B-40A32BD45B16}" dt="2023-10-26T21:57:10.378" v="3356" actId="20577"/>
          <ac:spMkLst>
            <pc:docMk/>
            <pc:sldMk cId="790897462" sldId="356"/>
            <ac:spMk id="2" creationId="{9FE2086F-3F79-CC11-B5D6-BBFE19173F2A}"/>
          </ac:spMkLst>
        </pc:spChg>
      </pc:sldChg>
      <pc:sldChg chg="addSp modSp add mod">
        <pc:chgData name="Elhamod, Mohannad" userId="51b5e356-4b7f-4de6-9c43-27b5e4bfa86f" providerId="ADAL" clId="{2B9E57C3-9142-4D63-882B-40A32BD45B16}" dt="2023-10-26T22:03:42.429" v="3369" actId="20577"/>
        <pc:sldMkLst>
          <pc:docMk/>
          <pc:sldMk cId="1480848354" sldId="357"/>
        </pc:sldMkLst>
        <pc:spChg chg="mod">
          <ac:chgData name="Elhamod, Mohannad" userId="51b5e356-4b7f-4de6-9c43-27b5e4bfa86f" providerId="ADAL" clId="{2B9E57C3-9142-4D63-882B-40A32BD45B16}" dt="2023-10-26T22:03:42.429" v="3369" actId="20577"/>
          <ac:spMkLst>
            <pc:docMk/>
            <pc:sldMk cId="1480848354" sldId="357"/>
            <ac:spMk id="2" creationId="{AD71DC5C-3D79-5247-4BDD-2185D5E3C3C2}"/>
          </ac:spMkLst>
        </pc:spChg>
        <pc:spChg chg="add mod">
          <ac:chgData name="Elhamod, Mohannad" userId="51b5e356-4b7f-4de6-9c43-27b5e4bfa86f" providerId="ADAL" clId="{2B9E57C3-9142-4D63-882B-40A32BD45B16}" dt="2023-10-26T22:00:22.588" v="3365" actId="1076"/>
          <ac:spMkLst>
            <pc:docMk/>
            <pc:sldMk cId="1480848354" sldId="357"/>
            <ac:spMk id="3" creationId="{32D27FC4-28F9-D2EA-8101-B7DF28C905B5}"/>
          </ac:spMkLst>
        </pc:spChg>
        <pc:picChg chg="mod">
          <ac:chgData name="Elhamod, Mohannad" userId="51b5e356-4b7f-4de6-9c43-27b5e4bfa86f" providerId="ADAL" clId="{2B9E57C3-9142-4D63-882B-40A32BD45B16}" dt="2023-10-26T21:57:22.789" v="3359" actId="1076"/>
          <ac:picMkLst>
            <pc:docMk/>
            <pc:sldMk cId="1480848354" sldId="357"/>
            <ac:picMk id="8" creationId="{7BBCB2CA-FC59-388E-3558-A74FA6308E71}"/>
          </ac:picMkLst>
        </pc:picChg>
      </pc:sldChg>
      <pc:sldChg chg="modSp new mod">
        <pc:chgData name="Elhamod, Mohannad" userId="51b5e356-4b7f-4de6-9c43-27b5e4bfa86f" providerId="ADAL" clId="{2B9E57C3-9142-4D63-882B-40A32BD45B16}" dt="2023-10-30T17:11:54.571" v="3439" actId="20577"/>
        <pc:sldMkLst>
          <pc:docMk/>
          <pc:sldMk cId="2719135333" sldId="358"/>
        </pc:sldMkLst>
        <pc:spChg chg="mod">
          <ac:chgData name="Elhamod, Mohannad" userId="51b5e356-4b7f-4de6-9c43-27b5e4bfa86f" providerId="ADAL" clId="{2B9E57C3-9142-4D63-882B-40A32BD45B16}" dt="2023-10-30T17:11:53.334" v="3437" actId="20577"/>
          <ac:spMkLst>
            <pc:docMk/>
            <pc:sldMk cId="2719135333" sldId="358"/>
            <ac:spMk id="2" creationId="{11987551-62EB-2ECF-D33B-5167AB44D4C1}"/>
          </ac:spMkLst>
        </pc:spChg>
        <pc:spChg chg="mod">
          <ac:chgData name="Elhamod, Mohannad" userId="51b5e356-4b7f-4de6-9c43-27b5e4bfa86f" providerId="ADAL" clId="{2B9E57C3-9142-4D63-882B-40A32BD45B16}" dt="2023-10-30T17:11:54.571" v="3439" actId="20577"/>
          <ac:spMkLst>
            <pc:docMk/>
            <pc:sldMk cId="2719135333" sldId="358"/>
            <ac:spMk id="3" creationId="{0F055D04-43A7-B578-DC8D-B0E9ABC32D53}"/>
          </ac:spMkLst>
        </pc:spChg>
      </pc:sldChg>
    </pc:docChg>
  </pc:docChgLst>
  <pc:docChgLst>
    <pc:chgData name="Elhamod, Mohannad" userId="51b5e356-4b7f-4de6-9c43-27b5e4bfa86f" providerId="ADAL" clId="{9CBC9125-C0BF-40B7-A305-31BF067B8E5F}"/>
    <pc:docChg chg="sldOrd">
      <pc:chgData name="Elhamod, Mohannad" userId="51b5e356-4b7f-4de6-9c43-27b5e4bfa86f" providerId="ADAL" clId="{9CBC9125-C0BF-40B7-A305-31BF067B8E5F}" dt="2023-11-30T02:40:15.605" v="0" actId="20578"/>
      <pc:docMkLst>
        <pc:docMk/>
      </pc:docMkLst>
      <pc:sldChg chg="ord">
        <pc:chgData name="Elhamod, Mohannad" userId="51b5e356-4b7f-4de6-9c43-27b5e4bfa86f" providerId="ADAL" clId="{9CBC9125-C0BF-40B7-A305-31BF067B8E5F}" dt="2023-11-30T02:40:15.605" v="0" actId="20578"/>
        <pc:sldMkLst>
          <pc:docMk/>
          <pc:sldMk cId="2176039273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D160E5-2261-A243-B092-F8C7D4355F7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08D63D0-D587-1445-AEA0-C1B5EB176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9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187E25-5E8D-F248-8CEF-2E975660216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E1510E-3534-2646-A4E3-DE062A900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6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 tuning -&gt; behave in certain way</a:t>
            </a:r>
          </a:p>
          <a:p>
            <a:r>
              <a:rPr lang="en-US" dirty="0"/>
              <a:t>Knowledge base: gain knowledge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80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https://platform.openai.com/docs/plugins/getting-started/plugin-manifest</a:t>
            </a:r>
          </a:p>
          <a:p>
            <a:r>
              <a:rPr lang="en-US" dirty="0"/>
              <a:t>https://platform.openai.com/docs/plugins/getting-started/openapi-definition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53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https://platform.openai.com/docs/plugins/getting-started/plugin-manifest</a:t>
            </a:r>
          </a:p>
          <a:p>
            <a:r>
              <a:rPr lang="en-US" dirty="0"/>
              <a:t>https://platform.openai.com/docs/plugins/getting-started/openapi-definition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3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Try </a:t>
            </a:r>
            <a:r>
              <a:rPr lang="en-US" dirty="0" err="1"/>
              <a:t>Webpilot</a:t>
            </a:r>
            <a:endParaRPr lang="en-US" dirty="0"/>
          </a:p>
          <a:p>
            <a:r>
              <a:rPr lang="en-US" dirty="0"/>
              <a:t>- Try </a:t>
            </a:r>
            <a:r>
              <a:rPr lang="en-US" dirty="0" err="1"/>
              <a:t>opentable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Based on Mohannad </a:t>
            </a:r>
            <a:r>
              <a:rPr lang="en-US" dirty="0" err="1"/>
              <a:t>Elhamod's</a:t>
            </a:r>
            <a:r>
              <a:rPr lang="en-US" dirty="0"/>
              <a:t> personal webpage online, show me a flow chart of his academic life.</a:t>
            </a:r>
          </a:p>
          <a:p>
            <a:endParaRPr lang="en-US" dirty="0"/>
          </a:p>
          <a:p>
            <a:r>
              <a:rPr lang="en-US" dirty="0"/>
              <a:t>Find Mohannad </a:t>
            </a:r>
            <a:r>
              <a:rPr lang="en-US" dirty="0" err="1"/>
              <a:t>Elhamod's</a:t>
            </a:r>
            <a:r>
              <a:rPr lang="en-US" dirty="0"/>
              <a:t> personal webpage. Based on Mohannad </a:t>
            </a:r>
            <a:r>
              <a:rPr lang="en-US" dirty="0" err="1"/>
              <a:t>Elhamod's</a:t>
            </a:r>
            <a:r>
              <a:rPr lang="en-US" dirty="0"/>
              <a:t> personal webpage online, show me a flow chart of his academic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7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https://learn.microsoft.com/en-us/azure/ai-services/openai/how-to/chatgpt?pivots=programming-language-chat-completions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68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https://learn.deeplearning.ai/microsoft-semantic-kernel/lesson/5/frozen-dinner-the-design-thinking-meal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45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https://learn.deeplearning.ai/microsoft-semantic-kernel/lesson/5/frozen-dinner-the-design-thinking-meal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1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https://learn.deeplearning.ai/microsoft-semantic-kernel/lesson/5/frozen-dinner-the-design-thinking-meal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59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8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https://www.union.ai/blog-post/fine-tuning-vs-prompt-tuning-large-language-models</a:t>
            </a:r>
          </a:p>
          <a:p>
            <a:endParaRPr lang="en-US" dirty="0"/>
          </a:p>
          <a:p>
            <a:r>
              <a:rPr lang="en-US" dirty="0"/>
              <a:t>https://magazine.sebastianraschka.com/p/finetuning-large-language-models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53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https://www.union.ai/blog-post/fine-tuning-vs-prompt-tuning-large-language-models</a:t>
            </a:r>
          </a:p>
          <a:p>
            <a:endParaRPr lang="en-US" dirty="0"/>
          </a:p>
          <a:p>
            <a:r>
              <a:rPr lang="en-US" dirty="0"/>
              <a:t>https://magazine.sebastianraschka.com/p/finetuning-large-language-models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5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https://prompts.chat/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3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https://ai-tool-report.circle.so/c/chatgpt-beginners-guide/sections/110809/lessons/370556</a:t>
            </a:r>
          </a:p>
          <a:p>
            <a:r>
              <a:rPr lang="en-US" dirty="0"/>
              <a:t>https://ai-tool-report.circle.so/c/chatgpt-beginners-guide/sections/110821/lessons/409523</a:t>
            </a:r>
          </a:p>
          <a:p>
            <a:r>
              <a:rPr lang="en-US" dirty="0"/>
              <a:t>https://ai-tool-report.circle.so/c/chatgpt-beginners-guide/sections/121668/lessons/370585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93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https://d2y5h3osumboay.cloudfront.net/su3000qrsa2d0qcvndeh53j54qhh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6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https://medium.com/@charles-ross/introducing-chatgpt-plugins-5396baf44c31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57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try </a:t>
            </a:r>
            <a:r>
              <a:rPr lang="en-US"/>
              <a:t>Instacart plugin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51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try </a:t>
            </a:r>
            <a:r>
              <a:rPr lang="en-US"/>
              <a:t>Instacart plugin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8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883A61C-D877-EC46-BEE0-B87CB3259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29877" y="995269"/>
            <a:ext cx="5908024" cy="3390900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9000" b="1" i="0" kern="0" spc="0" baseline="0">
                <a:solidFill>
                  <a:srgbClr val="A32B38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76" y="4122908"/>
            <a:ext cx="6022323" cy="936351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Put Your Own Subtitle in This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C940-AE6E-5349-870A-1CE2A872F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E1FB86-A3C6-D045-9C68-2DD09E346C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5" y="123558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2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D828F9A-7E16-054A-8B0D-644332FD7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2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First Title In This Box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59EBBD5-0EFA-DD48-9BC9-C95F55B419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9156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579FBAA-DF80-B44F-AE31-FAA57877FE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9155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Second Title In This Box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13532A-6764-224F-AD37-E98FC2FF53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30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B5A77A6-0E40-7B48-80FD-65AB026FB7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30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Third Title In This Box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2C426C-95EF-B645-A4FC-9C5341BA2638}"/>
              </a:ext>
            </a:extLst>
          </p:cNvPr>
          <p:cNvCxnSpPr/>
          <p:nvPr userDrawn="1"/>
        </p:nvCxnSpPr>
        <p:spPr>
          <a:xfrm>
            <a:off x="4216400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2BB977-FE9A-7245-9B56-E1460B728382}"/>
              </a:ext>
            </a:extLst>
          </p:cNvPr>
          <p:cNvCxnSpPr/>
          <p:nvPr userDrawn="1"/>
        </p:nvCxnSpPr>
        <p:spPr>
          <a:xfrm>
            <a:off x="8060267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F1648D1-23FC-654C-A68E-5A8091E522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5B5B1479-3521-874F-A4C6-17666CB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420B9CB1-2B0F-524C-87CF-8E31FB35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99473C-E2FA-3244-B4D2-14E9FA137B43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EC02-7D05-7143-B0C3-841BCE4B0E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9155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03513A6-E118-814D-8569-FA5AA2B56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817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503D9A-D02B-4CA4-ACB2-E878DD9C9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5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713962"/>
            <a:ext cx="10917627" cy="1117599"/>
          </a:xfrm>
        </p:spPr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USE THIS SLIDE WHEN YOU NEED </a:t>
            </a:r>
            <a:br>
              <a:rPr lang="en-US" dirty="0"/>
            </a:br>
            <a:r>
              <a:rPr lang="en-US" dirty="0"/>
              <a:t>TO MAKE A SIMPLE 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3746F0-DA4E-1B40-A347-7325FEA12B86}"/>
              </a:ext>
            </a:extLst>
          </p:cNvPr>
          <p:cNvCxnSpPr/>
          <p:nvPr userDrawn="1"/>
        </p:nvCxnSpPr>
        <p:spPr>
          <a:xfrm>
            <a:off x="667269" y="3911600"/>
            <a:ext cx="1009983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E98AF58-0580-4D4F-9C33-222272D78B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51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CA273B1-9311-6F44-B03B-89756FB4E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1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43EF25A-CDF0-3C4C-9EEE-C800A788DF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46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May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C844D70B-6457-0E4C-A1D5-7833FBA644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46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335902C-6F2D-A044-A500-806D4DB44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660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July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F4A2A63-D99A-8349-B55F-0ABA1E9A1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60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7DB6D6E-F85E-4D46-B6ED-2EEF808212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66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April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7B92F51-385D-3E4D-A705-5B60B96B76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66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AA2148B-A551-5A42-BADE-4432005BF8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7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June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94D6124-4635-D24E-ADDD-AE0FAB12D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07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74AB5D01-F0B5-0F4F-947F-3D65F40BB8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202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August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45518E2-FC5C-2A49-8F48-E90AF6CD3F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202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873A51-BCEE-F84C-905C-9F12E0236E82}"/>
              </a:ext>
            </a:extLst>
          </p:cNvPr>
          <p:cNvGrpSpPr/>
          <p:nvPr userDrawn="1"/>
        </p:nvGrpSpPr>
        <p:grpSpPr>
          <a:xfrm>
            <a:off x="1065134" y="3588583"/>
            <a:ext cx="341234" cy="493634"/>
            <a:chOff x="1065134" y="3588583"/>
            <a:chExt cx="341234" cy="49363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66EBCF-6E8D-1346-B2E5-B75DE9235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B82A78-6530-4043-9539-E001E42AAAD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485D00-32FB-3249-BE36-E79877DF4376}"/>
              </a:ext>
            </a:extLst>
          </p:cNvPr>
          <p:cNvGrpSpPr/>
          <p:nvPr userDrawn="1"/>
        </p:nvGrpSpPr>
        <p:grpSpPr>
          <a:xfrm rot="10800000">
            <a:off x="2893934" y="3739207"/>
            <a:ext cx="341234" cy="493634"/>
            <a:chOff x="1065134" y="3588583"/>
            <a:chExt cx="341234" cy="49363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FAD7B3-253B-8649-8531-3C7A72C429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77C5B1A-5F5E-704D-8008-9F8E7EB819F6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48A4E0-DEFC-EB43-8DC8-1BA63A2D0358}"/>
              </a:ext>
            </a:extLst>
          </p:cNvPr>
          <p:cNvGrpSpPr/>
          <p:nvPr userDrawn="1"/>
        </p:nvGrpSpPr>
        <p:grpSpPr>
          <a:xfrm>
            <a:off x="4671934" y="3588583"/>
            <a:ext cx="341234" cy="493634"/>
            <a:chOff x="1065134" y="3588583"/>
            <a:chExt cx="341234" cy="49363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B9E3BB-020D-5D43-A0E4-1D1223C3E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1CE0F05-71CC-1248-A14B-A6784B463F9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0845BA-D434-A644-8662-B09BE5C5C4FE}"/>
              </a:ext>
            </a:extLst>
          </p:cNvPr>
          <p:cNvGrpSpPr/>
          <p:nvPr userDrawn="1"/>
        </p:nvGrpSpPr>
        <p:grpSpPr>
          <a:xfrm>
            <a:off x="8278734" y="3588583"/>
            <a:ext cx="341234" cy="493634"/>
            <a:chOff x="1065134" y="3588583"/>
            <a:chExt cx="341234" cy="4936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89F1007-44D0-3C4A-821D-6746222A3C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8B77A3-44A9-164C-9D0C-A40715E5C68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30911BC-E721-E441-9030-FCF9BCB045FF}"/>
              </a:ext>
            </a:extLst>
          </p:cNvPr>
          <p:cNvGrpSpPr/>
          <p:nvPr userDrawn="1"/>
        </p:nvGrpSpPr>
        <p:grpSpPr>
          <a:xfrm rot="10800000">
            <a:off x="6500734" y="3739207"/>
            <a:ext cx="341234" cy="493634"/>
            <a:chOff x="1065134" y="3588583"/>
            <a:chExt cx="341234" cy="49363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74C8C28-25E5-BB43-8E20-3016096C99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A30ED0-4937-4E4B-B7BE-4E8255AB57C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7C027A-CD78-AE4C-906D-04292E13956A}"/>
              </a:ext>
            </a:extLst>
          </p:cNvPr>
          <p:cNvGrpSpPr/>
          <p:nvPr userDrawn="1"/>
        </p:nvGrpSpPr>
        <p:grpSpPr>
          <a:xfrm rot="10800000">
            <a:off x="10107534" y="3739207"/>
            <a:ext cx="341234" cy="493634"/>
            <a:chOff x="1065134" y="3588583"/>
            <a:chExt cx="341234" cy="49363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0C3E7A6-7C56-FF47-ADE7-88542992A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BB69B6-A490-2A49-B11D-DD7B70A3FEA1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D4485E2A-7D32-9641-81CF-18FCB3AF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062EDDB9-BC80-8F4A-8E16-95D850D0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CD4C00-B646-CA47-A9E5-768A54072626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05429BE-C75F-47B2-BB33-AE0D1BF32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52400" y="1362077"/>
            <a:ext cx="10274300" cy="4452789"/>
          </a:xfrm>
        </p:spPr>
        <p:txBody>
          <a:bodyPr/>
          <a:lstStyle>
            <a:lvl1pPr>
              <a:lnSpc>
                <a:spcPct val="80000"/>
              </a:lnSpc>
              <a:defRPr sz="12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THIS PAGE </a:t>
            </a:r>
            <a:br>
              <a:rPr lang="en-US" dirty="0"/>
            </a:br>
            <a:r>
              <a:rPr lang="en-US" dirty="0"/>
              <a:t>IS A SECTION DIVIDER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2078DD8-1174-6849-9EB6-0158F8D8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6E329C-5131-AE43-A7F9-96C7C8B0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F82E70-2CE2-6442-ABFD-8EAD4B2D58F7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EBC4D79-BE61-4D4A-8239-4C447E06CF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5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7389B2-595A-C34F-BBF2-4A12F5DB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4FC85-7176-B541-A156-F5765CBCF2CD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4E5CB4-06E5-3245-9EA2-E7B4356F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F49D06F-DB20-5142-BC14-B6501692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98C16-2F43-DE49-B29E-D0572EC7B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3C4A7-6D7E-4FD9-8282-487F6EB06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2AACA-D1B3-BE49-B1C9-90365F7A8881}"/>
              </a:ext>
            </a:extLst>
          </p:cNvPr>
          <p:cNvSpPr/>
          <p:nvPr userDrawn="1"/>
        </p:nvSpPr>
        <p:spPr>
          <a:xfrm>
            <a:off x="0" y="-9308"/>
            <a:ext cx="12192000" cy="68580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64219" y="1148240"/>
            <a:ext cx="9613019" cy="449395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12000" b="1" i="0" kern="0" spc="0" baseline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5181" y="4361998"/>
            <a:ext cx="6103584" cy="500068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8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9776E-0145-5249-B850-8230F2779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7819" y="6257632"/>
            <a:ext cx="3047883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C836-D7A2-4374-8BA7-41C5B81FE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0572F2-4C6A-BD40-B7EF-63CE9E6DFC9E}"/>
              </a:ext>
            </a:extLst>
          </p:cNvPr>
          <p:cNvSpPr/>
          <p:nvPr userDrawn="1"/>
        </p:nvSpPr>
        <p:spPr>
          <a:xfrm rot="16200000">
            <a:off x="-1021977" y="1021977"/>
            <a:ext cx="6858001" cy="4814047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70A6E9F-D58E-7549-B453-264D50D571F7}"/>
              </a:ext>
            </a:extLst>
          </p:cNvPr>
          <p:cNvSpPr txBox="1"/>
          <p:nvPr userDrawn="1"/>
        </p:nvSpPr>
        <p:spPr>
          <a:xfrm>
            <a:off x="853887" y="2828835"/>
            <a:ext cx="310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Impact" panose="020B0806030902050204" pitchFamily="34" charset="0"/>
              </a:rPr>
              <a:t>AGENDA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B66AE5-2719-254F-9C71-8796F1E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935" y="99859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D225756-DD91-B44A-B03F-3CFBF9847C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489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First Topic Goes In This Box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A506422-AC83-F24B-A67B-7C45F1FAD0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8488" y="3222557"/>
            <a:ext cx="2588005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Second Topic Goes In This Box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EF7516D-6C07-0E47-BC44-57A08AD291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8489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Third Topic Goes In This Box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5BF8BF19-E2CB-F643-8593-91137F5182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3122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Fourth Topic Goes In This Box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7F00C9A-1BE7-D74C-BB50-353280B15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13122" y="3222557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Fifth Topic Goes In This Box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9253C4-F152-484C-8B72-2321E28DC3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3122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Sixth Topic Goes In This Box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B1FB9F-63E9-1745-BC2E-AF6BFDB67ABE}"/>
              </a:ext>
            </a:extLst>
          </p:cNvPr>
          <p:cNvCxnSpPr>
            <a:cxnSpLocks/>
          </p:cNvCxnSpPr>
          <p:nvPr userDrawn="1"/>
        </p:nvCxnSpPr>
        <p:spPr>
          <a:xfrm>
            <a:off x="8627783" y="837086"/>
            <a:ext cx="0" cy="50258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FFC26-C2AA-6D47-B09A-5260CB9A1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7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93C53705-05BE-3E43-8348-287EFB379A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7935" y="429776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EB57398-9CB0-594E-822D-A4539153F6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6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A1519BD-B13F-7840-90F2-0175CC375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6935" y="922550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05E5713-4943-634C-8988-A28B0D9B5B3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6935" y="4324656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ACECB6-3BE5-D34C-A747-348752A9C71D}"/>
              </a:ext>
            </a:extLst>
          </p:cNvPr>
          <p:cNvCxnSpPr>
            <a:cxnSpLocks/>
          </p:cNvCxnSpPr>
          <p:nvPr userDrawn="1"/>
        </p:nvCxnSpPr>
        <p:spPr>
          <a:xfrm>
            <a:off x="609600" y="431801"/>
            <a:ext cx="420444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CF8E506-989A-4A26-8348-674253C92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7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4" y="2059439"/>
            <a:ext cx="8682426" cy="3827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A6B077E-C183-4A65-A056-DFE5121E6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3" y="2059439"/>
            <a:ext cx="9952427" cy="3827463"/>
          </a:xfrm>
        </p:spPr>
        <p:txBody>
          <a:bodyPr/>
          <a:lstStyle>
            <a:lvl1pPr marL="342900" indent="-342900">
              <a:lnSpc>
                <a:spcPct val="80000"/>
              </a:lnSpc>
              <a:buClr>
                <a:srgbClr val="62C4B1"/>
              </a:buClr>
              <a:buFont typeface="Arial" panose="020B0604020202020204" pitchFamily="34" charset="0"/>
              <a:buChar char="•"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As Bullets!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FC64C-83D1-1741-B761-5F097544B5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320AB01-3453-9C4B-802A-2D304F24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837D876-F824-C84E-8FF0-604B4940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459127-653F-994C-A2A5-157D3832E1D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19392-48DF-4D6E-8FB6-437F3FCBF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E59CB6-6FD2-3340-A5FF-0D872CE5D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5331" y="-2"/>
            <a:ext cx="4326670" cy="68580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81C4CA-9FFA-2D4F-997F-0B6E1CA23336}"/>
              </a:ext>
            </a:extLst>
          </p:cNvPr>
          <p:cNvSpPr/>
          <p:nvPr userDrawn="1"/>
        </p:nvSpPr>
        <p:spPr>
          <a:xfrm rot="16200000">
            <a:off x="6599666" y="1265663"/>
            <a:ext cx="6858001" cy="4326669"/>
          </a:xfrm>
          <a:prstGeom prst="rect">
            <a:avLst/>
          </a:prstGeom>
          <a:solidFill>
            <a:srgbClr val="62C4B1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226634"/>
            <a:ext cx="4252332" cy="1573755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633" y="3055939"/>
            <a:ext cx="6502400" cy="2408237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6CD9CC-D8A4-AE47-B2D3-7B4C70008D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50F38DBA-2130-0644-AA07-968F294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68DC8C5-BA8A-6741-9E99-6FE3BBD6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36ABEB-C090-5846-97D8-221C1E8C7112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E32A65-4823-C14D-B7E3-D7F16CE5A43A}"/>
              </a:ext>
            </a:extLst>
          </p:cNvPr>
          <p:cNvCxnSpPr>
            <a:cxnSpLocks/>
          </p:cNvCxnSpPr>
          <p:nvPr userDrawn="1"/>
        </p:nvCxnSpPr>
        <p:spPr>
          <a:xfrm>
            <a:off x="582706" y="424331"/>
            <a:ext cx="7282625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6AC8F-4D06-4703-BC77-80B7A44EE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CB298-7EAD-3846-8D7C-18E994A5A7A8}"/>
              </a:ext>
            </a:extLst>
          </p:cNvPr>
          <p:cNvSpPr/>
          <p:nvPr userDrawn="1"/>
        </p:nvSpPr>
        <p:spPr>
          <a:xfrm>
            <a:off x="0" y="2590800"/>
            <a:ext cx="12192000" cy="42672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880954"/>
            <a:ext cx="10917627" cy="1286092"/>
          </a:xfrm>
        </p:spPr>
        <p:txBody>
          <a:bodyPr/>
          <a:lstStyle>
            <a:lvl1pPr algn="ctr"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YOUR HEADLINE IN </a:t>
            </a:r>
            <a:br>
              <a:rPr lang="en-US" dirty="0"/>
            </a:br>
            <a:r>
              <a:rPr lang="en-US" dirty="0"/>
              <a:t>THIS TEXT 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E2DC406-912D-5F48-9574-34EA44D04D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9357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DFD3CF9-A873-6247-A3C5-CCA49B749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531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DD85F6-FC6D-7D48-AFA6-24B346768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BA45E7E-63FA-744D-96FA-B75E5D7D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350FB57-CADC-CB41-982B-17026E8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975003-8E67-344B-BBFE-044499EF78D0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8A7B9D-4ACD-4E31-A610-58D46D0AC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483857E-CC71-644F-AD46-98B6662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B618D9C3-60BC-4342-9542-937B37A8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BB85AF-FFE4-9F4F-A718-7300D5B5DF8A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C79A5F-39E8-4635-B8AF-2ECBD2F56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rgbClr val="62C4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01A7E3-1524-AF40-855A-8FD47F334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1BB585A-025E-0F49-A03E-12D2E0ADF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7E9DB66-B09E-1849-9A28-F368B053AC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35ED1C5-0DED-984E-B747-52BCC963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5B6D0FF-724C-9648-B21C-F8A9256F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1BEF3A-709F-2545-9783-111F980FC1F8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3162C0A-0767-422C-9AC7-B1A44C486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87387"/>
            <a:ext cx="10972800" cy="7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920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rgbClr val="A7193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6EBCC7-7B40-2844-B90B-9C1454F257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76" b="-367"/>
          <a:stretch/>
        </p:blipFill>
        <p:spPr bwMode="auto">
          <a:xfrm>
            <a:off x="609600" y="6114193"/>
            <a:ext cx="950976" cy="43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E27AA-CD22-4DD2-87CF-1FDE4A810D3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82" r:id="rId3"/>
    <p:sldLayoutId id="2147483672" r:id="rId4"/>
    <p:sldLayoutId id="2147483678" r:id="rId5"/>
    <p:sldLayoutId id="2147483674" r:id="rId6"/>
    <p:sldLayoutId id="2147483680" r:id="rId7"/>
    <p:sldLayoutId id="2147483676" r:id="rId8"/>
    <p:sldLayoutId id="2147483677" r:id="rId9"/>
    <p:sldLayoutId id="2147483675" r:id="rId10"/>
    <p:sldLayoutId id="2147483679" r:id="rId11"/>
    <p:sldLayoutId id="2147483681" r:id="rId12"/>
    <p:sldLayoutId id="2147483665" r:id="rId1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nalyticsindiamag.com/12-plugins-that-make-gpt-4-complete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analyticsindiamag.com/12-plugins-that-make-gpt-4-complete/" TargetMode="External"/><Relationship Id="rId4" Type="http://schemas.openxmlformats.org/officeDocument/2006/relationships/hyperlink" Target="https://medium.com/@charles-ross/introducing-chatgpt-plugins-5396baf44c3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uvalence.io/insights/inside-chatgpt-plugins-how-they-work-and-areas-for-improvemen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lecture/Jd1yD/interacting-with-external-applic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indiamag.com/12-plugins-that-make-gpt-4-complet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hamod/IS883/blob/main/Prompt_Engineering_Agents.ipynb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deeplearning.ai/langchain/lesson/7/agent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172-31-10-142p42844.lab-aws-production.deeplearning.ai/notebooks/L4_student.ipynb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hamod/IS883/blob/main/Semantic_Kernel.ipyn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taconomy.com/2023/01/27/what-is-ai-prompt-engineering-examples-how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2y5h3osumboay.cloudfront.net/su3000qrsa2d0qcvndeh53j54qhh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114B-0835-E345-8AFD-179489A7F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85" y="1625600"/>
            <a:ext cx="11402108" cy="2454132"/>
          </a:xfrm>
        </p:spPr>
        <p:txBody>
          <a:bodyPr/>
          <a:lstStyle/>
          <a:p>
            <a:r>
              <a:rPr lang="en-US" dirty="0"/>
              <a:t>Prompt Engineering &amp; Plug-ins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169BA-0EAB-024A-8370-38E16CF4F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0114" y="4674517"/>
            <a:ext cx="5241186" cy="55788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Mohannad Elhamod – IS883</a:t>
            </a:r>
          </a:p>
        </p:txBody>
      </p:sp>
    </p:spTree>
    <p:extLst>
      <p:ext uri="{BB962C8B-B14F-4D97-AF65-F5344CB8AC3E}">
        <p14:creationId xmlns:p14="http://schemas.microsoft.com/office/powerpoint/2010/main" val="414693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ChatGPT Plug-in?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new feature that allows developers to augment ChatGPT’s functionality such that: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can provide access to information external to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can take actions based on the model’s reply.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Integrates with 3</a:t>
            </a:r>
            <a:r>
              <a:rPr lang="en-US" sz="2000" baseline="30000" dirty="0"/>
              <a:t>rd</a:t>
            </a:r>
            <a:r>
              <a:rPr lang="en-US" sz="2000" dirty="0"/>
              <a:t> party functionality.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02831-5511-D5FE-E28B-751767F6E6FF}"/>
              </a:ext>
            </a:extLst>
          </p:cNvPr>
          <p:cNvSpPr txBox="1"/>
          <p:nvPr/>
        </p:nvSpPr>
        <p:spPr>
          <a:xfrm>
            <a:off x="10209929" y="2614325"/>
            <a:ext cx="13516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2"/>
              </a:rPr>
              <a:t>analyticsindiamag.com</a:t>
            </a:r>
            <a:endParaRPr lang="en-US" sz="900" dirty="0"/>
          </a:p>
        </p:txBody>
      </p:sp>
      <p:pic>
        <p:nvPicPr>
          <p:cNvPr id="2050" name="Picture 2" descr="12 Plugins that Make GPT-4 Complete">
            <a:extLst>
              <a:ext uri="{FF2B5EF4-FFF2-40B4-BE49-F238E27FC236}">
                <a16:creationId xmlns:a16="http://schemas.microsoft.com/office/drawing/2014/main" id="{C4B12084-636D-7A5C-7010-D8D4BF0F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240" y="2859923"/>
            <a:ext cx="2905760" cy="302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85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A43B-DDC8-1DD7-2C2E-5748823D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they useful?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1817B3-8DBF-FD27-435A-208C92F98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773" y="2058988"/>
            <a:ext cx="6236553" cy="38274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FF8AB-7D71-6489-C779-EDEE452A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3BE98-7C92-9983-FB03-FF1F3AFBF820}"/>
              </a:ext>
            </a:extLst>
          </p:cNvPr>
          <p:cNvSpPr txBox="1"/>
          <p:nvPr/>
        </p:nvSpPr>
        <p:spPr>
          <a:xfrm>
            <a:off x="5890177" y="5655618"/>
            <a:ext cx="8451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4"/>
              </a:rPr>
              <a:t>Medium.com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15FAA-2530-2ACF-2874-C87B4684084F}"/>
              </a:ext>
            </a:extLst>
          </p:cNvPr>
          <p:cNvSpPr txBox="1"/>
          <p:nvPr/>
        </p:nvSpPr>
        <p:spPr>
          <a:xfrm>
            <a:off x="10209929" y="2614325"/>
            <a:ext cx="13516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5"/>
              </a:rPr>
              <a:t>analyticsindiamag.com</a:t>
            </a:r>
            <a:endParaRPr lang="en-US" sz="900" dirty="0"/>
          </a:p>
        </p:txBody>
      </p:sp>
      <p:pic>
        <p:nvPicPr>
          <p:cNvPr id="8" name="Picture 2" descr="12 Plugins that Make GPT-4 Complete">
            <a:extLst>
              <a:ext uri="{FF2B5EF4-FFF2-40B4-BE49-F238E27FC236}">
                <a16:creationId xmlns:a16="http://schemas.microsoft.com/office/drawing/2014/main" id="{B426AE50-56AF-8F94-8D80-8F643FBC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240" y="2859923"/>
            <a:ext cx="2905760" cy="302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44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A43B-DDC8-1DD7-2C2E-5748823D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Plug-ins behind the scene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FF8AB-7D71-6489-C779-EDEE452A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2ED257-D5C1-09D6-A0A3-EE5A87F8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4981" y="2128042"/>
            <a:ext cx="6922999" cy="2704089"/>
          </a:xfrm>
        </p:spPr>
      </p:pic>
    </p:spTree>
    <p:extLst>
      <p:ext uri="{BB962C8B-B14F-4D97-AF65-F5344CB8AC3E}">
        <p14:creationId xmlns:p14="http://schemas.microsoft.com/office/powerpoint/2010/main" val="223052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A43B-DDC8-1DD7-2C2E-5748823D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Plug-ins behind the scene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FF8AB-7D71-6489-C779-EDEE452A2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513FA-15F3-F281-1260-179DDC695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566" y="940676"/>
            <a:ext cx="4319920" cy="4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7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these plug-ins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Plug-in has a description.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faced with a prompt, Chat GPT determines which available plug-in is most suitable.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ChatGPT invokes the plug-in (e.g., through an API).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ChatGPT processes the returned response.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cycle is repeated, as necessary.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02831-5511-D5FE-E28B-751767F6E6FF}"/>
              </a:ext>
            </a:extLst>
          </p:cNvPr>
          <p:cNvSpPr txBox="1"/>
          <p:nvPr/>
        </p:nvSpPr>
        <p:spPr>
          <a:xfrm>
            <a:off x="10750121" y="2614325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3"/>
              </a:rPr>
              <a:t>nuvalence.io</a:t>
            </a:r>
            <a:endParaRPr lang="en-US" sz="900" dirty="0"/>
          </a:p>
        </p:txBody>
      </p:sp>
      <p:pic>
        <p:nvPicPr>
          <p:cNvPr id="4098" name="Picture 2" descr="Exhibit 1: ChatGPT Plugin Model">
            <a:extLst>
              <a:ext uri="{FF2B5EF4-FFF2-40B4-BE49-F238E27FC236}">
                <a16:creationId xmlns:a16="http://schemas.microsoft.com/office/drawing/2014/main" id="{97A42E9F-F2E5-7349-5C34-58C4348CF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09" y="2845157"/>
            <a:ext cx="4743620" cy="335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76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these plug-ins work?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02831-5511-D5FE-E28B-751767F6E6FF}"/>
              </a:ext>
            </a:extLst>
          </p:cNvPr>
          <p:cNvSpPr txBox="1"/>
          <p:nvPr/>
        </p:nvSpPr>
        <p:spPr>
          <a:xfrm>
            <a:off x="8834576" y="5604642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3"/>
              </a:rPr>
              <a:t>coursera</a:t>
            </a:r>
            <a:endParaRPr lang="en-US" sz="90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E56DA8E-0671-866E-BE38-F9EDE5E10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526848" y="2483069"/>
            <a:ext cx="7138304" cy="312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09617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it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02831-5511-D5FE-E28B-751767F6E6FF}"/>
              </a:ext>
            </a:extLst>
          </p:cNvPr>
          <p:cNvSpPr txBox="1"/>
          <p:nvPr/>
        </p:nvSpPr>
        <p:spPr>
          <a:xfrm>
            <a:off x="10209929" y="2614325"/>
            <a:ext cx="13516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3"/>
              </a:rPr>
              <a:t>analyticsindiamag.com</a:t>
            </a:r>
            <a:endParaRPr lang="en-US" sz="900" dirty="0"/>
          </a:p>
        </p:txBody>
      </p:sp>
      <p:pic>
        <p:nvPicPr>
          <p:cNvPr id="2050" name="Picture 2" descr="12 Plugins that Make GPT-4 Complete">
            <a:extLst>
              <a:ext uri="{FF2B5EF4-FFF2-40B4-BE49-F238E27FC236}">
                <a16:creationId xmlns:a16="http://schemas.microsoft.com/office/drawing/2014/main" id="{C4B12084-636D-7A5C-7010-D8D4BF0F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240" y="2859923"/>
            <a:ext cx="2905760" cy="302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90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 err="1"/>
              <a:t>LangChain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2267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LangChain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framework/package that simplifies the use of LLMs (e.g., OpenAI API) by providing functionality for document reading, chatbots, summarization,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7C3CE0-C9C6-C3B0-0CE5-0DC73052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033" y="3429000"/>
            <a:ext cx="4043193" cy="245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5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how it works.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Demo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6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06CFF2-8594-1CF5-0254-609BC8F9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4112178" cy="581285"/>
          </a:xfrm>
        </p:spPr>
        <p:txBody>
          <a:bodyPr/>
          <a:lstStyle/>
          <a:p>
            <a:r>
              <a:rPr lang="en-US" dirty="0"/>
              <a:t>We have used…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ED7C3A-F7F8-C8D3-BC04-482F3158D7A6}"/>
              </a:ext>
            </a:extLst>
          </p:cNvPr>
          <p:cNvCxnSpPr/>
          <p:nvPr/>
        </p:nvCxnSpPr>
        <p:spPr>
          <a:xfrm>
            <a:off x="3894084" y="3252630"/>
            <a:ext cx="0" cy="22693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307B31-9A12-3462-7CDB-748888336A8A}"/>
              </a:ext>
            </a:extLst>
          </p:cNvPr>
          <p:cNvCxnSpPr/>
          <p:nvPr/>
        </p:nvCxnSpPr>
        <p:spPr>
          <a:xfrm>
            <a:off x="7919545" y="3252631"/>
            <a:ext cx="0" cy="22693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20B94E-0CC6-E2F7-8AB4-525BD5C7B07E}"/>
              </a:ext>
            </a:extLst>
          </p:cNvPr>
          <p:cNvGrpSpPr/>
          <p:nvPr/>
        </p:nvGrpSpPr>
        <p:grpSpPr>
          <a:xfrm>
            <a:off x="488731" y="2885088"/>
            <a:ext cx="3090041" cy="2493103"/>
            <a:chOff x="488731" y="2885088"/>
            <a:chExt cx="3090041" cy="2493103"/>
          </a:xfrm>
        </p:grpSpPr>
        <p:pic>
          <p:nvPicPr>
            <p:cNvPr id="12" name="Picture 2" descr="OpenAI APIs with Python — Complete Guide | by Marc Bolle | Medium">
              <a:extLst>
                <a:ext uri="{FF2B5EF4-FFF2-40B4-BE49-F238E27FC236}">
                  <a16:creationId xmlns:a16="http://schemas.microsoft.com/office/drawing/2014/main" id="{51F93E1F-5196-208B-82B9-9A6023796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229" y="2885088"/>
              <a:ext cx="1854850" cy="797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6BBA8F-CAA5-70D5-6095-08AC9511C08B}"/>
                </a:ext>
              </a:extLst>
            </p:cNvPr>
            <p:cNvSpPr txBox="1"/>
            <p:nvPr/>
          </p:nvSpPr>
          <p:spPr>
            <a:xfrm>
              <a:off x="488731" y="4177862"/>
              <a:ext cx="3090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To query OpenAI’s </a:t>
              </a:r>
              <a:r>
                <a:rPr lang="en-US" i="1" u="sng" dirty="0"/>
                <a:t>pre-trained</a:t>
              </a:r>
              <a:r>
                <a:rPr lang="en-US" dirty="0"/>
                <a:t> language model using their API</a:t>
              </a:r>
            </a:p>
            <a:p>
              <a:r>
                <a:rPr lang="en-US" dirty="0"/>
                <a:t>- No model is stored locally.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655EB9-C29C-F0D0-5A88-E9F8EF644D10}"/>
              </a:ext>
            </a:extLst>
          </p:cNvPr>
          <p:cNvGrpSpPr/>
          <p:nvPr/>
        </p:nvGrpSpPr>
        <p:grpSpPr>
          <a:xfrm>
            <a:off x="4372304" y="2885088"/>
            <a:ext cx="3090041" cy="2497171"/>
            <a:chOff x="8492359" y="2885088"/>
            <a:chExt cx="3090041" cy="2497171"/>
          </a:xfrm>
        </p:grpSpPr>
        <p:pic>
          <p:nvPicPr>
            <p:cNvPr id="1030" name="Picture 6" descr="Hugging Face Valued at $4.5 Billion, Attracts Tech Giants | The Software  Report">
              <a:extLst>
                <a:ext uri="{FF2B5EF4-FFF2-40B4-BE49-F238E27FC236}">
                  <a16:creationId xmlns:a16="http://schemas.microsoft.com/office/drawing/2014/main" id="{E9329601-F111-83A7-DAF2-DDC797CDC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086" y="2885088"/>
              <a:ext cx="2762907" cy="735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9EE297-B713-5570-1A05-69E8E615118D}"/>
                </a:ext>
              </a:extLst>
            </p:cNvPr>
            <p:cNvSpPr txBox="1"/>
            <p:nvPr/>
          </p:nvSpPr>
          <p:spPr>
            <a:xfrm>
              <a:off x="8492359" y="4181930"/>
              <a:ext cx="3090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To create and </a:t>
              </a:r>
              <a:r>
                <a:rPr lang="en-US" i="1" u="sng" dirty="0"/>
                <a:t>fine-tune a </a:t>
              </a:r>
              <a:r>
                <a:rPr lang="en-US" dirty="0"/>
                <a:t>language model of our choice </a:t>
              </a:r>
              <a:r>
                <a:rPr lang="en-US" i="1" u="sng" dirty="0"/>
                <a:t>on your own data</a:t>
              </a:r>
              <a:r>
                <a:rPr lang="en-US" dirty="0"/>
                <a:t>. </a:t>
              </a:r>
            </a:p>
            <a:p>
              <a:r>
                <a:rPr lang="en-US" dirty="0"/>
                <a:t>- The model is stored locally.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BFA143-20E7-92FF-A4FC-F47ABB181DA0}"/>
              </a:ext>
            </a:extLst>
          </p:cNvPr>
          <p:cNvGrpSpPr/>
          <p:nvPr/>
        </p:nvGrpSpPr>
        <p:grpSpPr>
          <a:xfrm>
            <a:off x="8613228" y="2572631"/>
            <a:ext cx="3090041" cy="2871475"/>
            <a:chOff x="4372304" y="2546131"/>
            <a:chExt cx="3090041" cy="2871475"/>
          </a:xfrm>
        </p:grpSpPr>
        <p:pic>
          <p:nvPicPr>
            <p:cNvPr id="1028" name="Picture 4" descr="Microsoft Azure Management - Imagar Solutions Company">
              <a:extLst>
                <a:ext uri="{FF2B5EF4-FFF2-40B4-BE49-F238E27FC236}">
                  <a16:creationId xmlns:a16="http://schemas.microsoft.com/office/drawing/2014/main" id="{04B07158-3CBE-E420-AC8C-5FE77B4DEF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936" y="2546131"/>
              <a:ext cx="1964778" cy="1231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B4F32-5E4D-8366-404A-98BC3837F0A4}"/>
                </a:ext>
              </a:extLst>
            </p:cNvPr>
            <p:cNvSpPr txBox="1"/>
            <p:nvPr/>
          </p:nvSpPr>
          <p:spPr>
            <a:xfrm>
              <a:off x="4372304" y="4217277"/>
              <a:ext cx="3090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To create an online service that hosts our solution.</a:t>
              </a:r>
            </a:p>
            <a:p>
              <a:r>
                <a:rPr lang="en-US" dirty="0"/>
                <a:t>- Makes our solution accessible to others.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87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60D5-0934-D473-9E41-E6E4356D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OpenAI API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E8CF4B-CFD1-11C6-720F-AA666368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773" y="1828800"/>
            <a:ext cx="5290134" cy="19778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1837-D222-BDCC-211F-4BFFE34E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4AA8C4-E77D-6621-CA6D-D0D69DC42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907" y="3807373"/>
            <a:ext cx="5716393" cy="19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9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2589-E3BC-FB3A-9C45-2B6359DD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What to do if document is too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BF25-98DA-4BF3-9E6F-0C438738C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going to fit in one context window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7E86B-3320-3581-0CCB-C618992B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73BFAD-BF37-4CB1-6A4B-4B9E24C02E07}"/>
              </a:ext>
            </a:extLst>
          </p:cNvPr>
          <p:cNvGrpSpPr/>
          <p:nvPr/>
        </p:nvGrpSpPr>
        <p:grpSpPr>
          <a:xfrm>
            <a:off x="664774" y="3169627"/>
            <a:ext cx="10612104" cy="2632083"/>
            <a:chOff x="1363518" y="2767607"/>
            <a:chExt cx="10084612" cy="2501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CE1DFC-0D66-9558-DE18-1BA57787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3518" y="2767607"/>
              <a:ext cx="3558145" cy="20795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6E39CE-0CF1-C0F5-ED3B-FEE3BB7D04D5}"/>
                </a:ext>
              </a:extLst>
            </p:cNvPr>
            <p:cNvSpPr txBox="1"/>
            <p:nvPr/>
          </p:nvSpPr>
          <p:spPr>
            <a:xfrm>
              <a:off x="10598107" y="5068803"/>
              <a:ext cx="85002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linkClick r:id="rId3"/>
                </a:rPr>
                <a:t>deeplearning.ai</a:t>
              </a:r>
              <a:endParaRPr lang="en-US" sz="7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900CFD-DD7C-0988-E37E-30EC3F0E491D}"/>
                </a:ext>
              </a:extLst>
            </p:cNvPr>
            <p:cNvCxnSpPr/>
            <p:nvPr/>
          </p:nvCxnSpPr>
          <p:spPr>
            <a:xfrm>
              <a:off x="5620407" y="4326875"/>
              <a:ext cx="1411014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B4C203-BA7E-DC12-266C-266F7778D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92" t="12496" b="47761"/>
            <a:stretch/>
          </p:blipFill>
          <p:spPr>
            <a:xfrm>
              <a:off x="7380618" y="3807372"/>
              <a:ext cx="4067512" cy="1261237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E9C8931-0B51-4258-7170-150230E84212}"/>
              </a:ext>
            </a:extLst>
          </p:cNvPr>
          <p:cNvSpPr/>
          <p:nvPr/>
        </p:nvSpPr>
        <p:spPr>
          <a:xfrm>
            <a:off x="4824248" y="3492062"/>
            <a:ext cx="6702978" cy="2309648"/>
          </a:xfrm>
          <a:prstGeom prst="rect">
            <a:avLst/>
          </a:prstGeom>
          <a:solidFill>
            <a:schemeClr val="bg1"/>
          </a:solidFill>
          <a:ln w="34925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2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Microsoft Semantic Kernel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3320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D681-1DA2-7FA8-13FC-25BD221F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91E06-C625-1835-96E8-E5812D7B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0D5E7D-00F9-689C-E0E4-19BB8463056B}"/>
              </a:ext>
            </a:extLst>
          </p:cNvPr>
          <p:cNvSpPr txBox="1">
            <a:spLocks/>
          </p:cNvSpPr>
          <p:nvPr/>
        </p:nvSpPr>
        <p:spPr bwMode="auto">
          <a:xfrm>
            <a:off x="664774" y="2059439"/>
            <a:ext cx="8682426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Another framework for developing plugins.</a:t>
            </a:r>
          </a:p>
        </p:txBody>
      </p:sp>
      <p:pic>
        <p:nvPicPr>
          <p:cNvPr id="1028" name="Picture 4" descr="Semantic Kernel can orchestrate AI plugins from any provider">
            <a:extLst>
              <a:ext uri="{FF2B5EF4-FFF2-40B4-BE49-F238E27FC236}">
                <a16:creationId xmlns:a16="http://schemas.microsoft.com/office/drawing/2014/main" id="{1EF50B5D-C892-EAA6-EB15-7711D520F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03" y="3082158"/>
            <a:ext cx="5969794" cy="240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15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D681-1DA2-7FA8-13FC-25BD221F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91E06-C625-1835-96E8-E5812D7B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0D5E7D-00F9-689C-E0E4-19BB8463056B}"/>
              </a:ext>
            </a:extLst>
          </p:cNvPr>
          <p:cNvSpPr txBox="1">
            <a:spLocks/>
          </p:cNvSpPr>
          <p:nvPr/>
        </p:nvSpPr>
        <p:spPr bwMode="auto">
          <a:xfrm>
            <a:off x="664774" y="2059439"/>
            <a:ext cx="8682426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Mostly used for “semantic”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F6C28-8DDD-FD27-2DC3-F5A33FD52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371" y="1839672"/>
            <a:ext cx="5203929" cy="38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57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D681-1DA2-7FA8-13FC-25BD221F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SWOT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91E06-C625-1835-96E8-E5812D7B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0D5E7D-00F9-689C-E0E4-19BB8463056B}"/>
              </a:ext>
            </a:extLst>
          </p:cNvPr>
          <p:cNvSpPr txBox="1">
            <a:spLocks/>
          </p:cNvSpPr>
          <p:nvPr/>
        </p:nvSpPr>
        <p:spPr bwMode="auto">
          <a:xfrm>
            <a:off x="664774" y="2059439"/>
            <a:ext cx="8682426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business strategy tool: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Strengths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Weaknesses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Opportunities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Threats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9B3C1053-1DB6-0CCC-3FD7-A4380A38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19" y="1154330"/>
            <a:ext cx="4032907" cy="453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27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DC5C-3D79-5247-4BDD-2185D5E3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Design Thinking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6F6D1-EF82-46DE-33CE-2B9EFB017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BCB2CA-FC59-388E-3558-A74FA6308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171425" y="2270235"/>
            <a:ext cx="7904321" cy="312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D27FC4-28F9-D2EA-8101-B7DF28C905B5}"/>
              </a:ext>
            </a:extLst>
          </p:cNvPr>
          <p:cNvSpPr txBox="1"/>
          <p:nvPr/>
        </p:nvSpPr>
        <p:spPr>
          <a:xfrm>
            <a:off x="9102403" y="5489226"/>
            <a:ext cx="9733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4"/>
              </a:rPr>
              <a:t>deeplearning.ai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8084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7551-62EB-2ECF-D33B-5167AB44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5D04-43A7-B578-DC8D-B0E9ABC32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https://github.com/elhamod/IS883/blob/main/Semantic_Kernel.ipynb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824B9-71F2-8F9F-03F0-940B0AD1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3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78D3-2BAE-5278-91F9-01CF035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 vs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A752F-7A40-C58D-4F9C-1BEAA455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you have a pre-trained model: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</a:t>
            </a:r>
            <a:r>
              <a:rPr lang="en-US" sz="2000" dirty="0">
                <a:solidFill>
                  <a:schemeClr val="tx2"/>
                </a:solidFill>
              </a:rPr>
              <a:t>model has not already been trained on the knowledge/patterns</a:t>
            </a:r>
            <a:r>
              <a:rPr lang="en-US" sz="2000" dirty="0"/>
              <a:t> you wish to query, you probably need to </a:t>
            </a:r>
            <a:r>
              <a:rPr lang="en-US" sz="2000" dirty="0">
                <a:solidFill>
                  <a:schemeClr val="bg2"/>
                </a:solidFill>
              </a:rPr>
              <a:t>fine-tune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it </a:t>
            </a:r>
            <a:r>
              <a:rPr lang="en-US" sz="2000" dirty="0">
                <a:solidFill>
                  <a:schemeClr val="tx2"/>
                </a:solidFill>
              </a:rPr>
              <a:t>has been, but it is not giving the right answer</a:t>
            </a:r>
            <a:r>
              <a:rPr lang="en-US" sz="2000" dirty="0"/>
              <a:t>, then you probably need to </a:t>
            </a:r>
            <a:r>
              <a:rPr lang="en-US" sz="2000" dirty="0">
                <a:solidFill>
                  <a:schemeClr val="bg2"/>
                </a:solidFill>
              </a:rPr>
              <a:t>better engineer your prompt </a:t>
            </a:r>
            <a:r>
              <a:rPr lang="en-US" sz="2000" dirty="0"/>
              <a:t>to extract the knowledge.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B1320-ECE3-E01D-7901-F27243AF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3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78D3-2BAE-5278-91F9-01CF035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 vs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A752F-7A40-C58D-4F9C-1BEAA455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866" y="2077244"/>
            <a:ext cx="3742126" cy="3827463"/>
          </a:xfrm>
        </p:spPr>
        <p:txBody>
          <a:bodyPr/>
          <a:lstStyle/>
          <a:p>
            <a:r>
              <a:rPr lang="en-US" dirty="0"/>
              <a:t>Prompt engineering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suitable for open-source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need to update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May cost more in terms of queries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B1320-ECE3-E01D-7901-F27243AF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CCD0C5-F9B3-48B7-11C2-6CA4966D7BA0}"/>
              </a:ext>
            </a:extLst>
          </p:cNvPr>
          <p:cNvCxnSpPr/>
          <p:nvPr/>
        </p:nvCxnSpPr>
        <p:spPr>
          <a:xfrm>
            <a:off x="6096000" y="2653541"/>
            <a:ext cx="0" cy="22693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7CAF21-2761-4B8B-3440-5C6D65F84A89}"/>
              </a:ext>
            </a:extLst>
          </p:cNvPr>
          <p:cNvSpPr txBox="1">
            <a:spLocks/>
          </p:cNvSpPr>
          <p:nvPr/>
        </p:nvSpPr>
        <p:spPr bwMode="auto">
          <a:xfrm>
            <a:off x="7246010" y="2077244"/>
            <a:ext cx="3742126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Fine-tuning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suitable when your data is sensitive/not open 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Requires more expertise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May have significant training computational cost upfront.</a:t>
            </a:r>
          </a:p>
        </p:txBody>
      </p:sp>
    </p:spTree>
    <p:extLst>
      <p:ext uri="{BB962C8B-B14F-4D97-AF65-F5344CB8AC3E}">
        <p14:creationId xmlns:p14="http://schemas.microsoft.com/office/powerpoint/2010/main" val="102428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78D3-2BAE-5278-91F9-01CF035A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Examples of 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A752F-7A40-C58D-4F9C-1BEAA455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Writing in certain style.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Prompting for a specific output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Providing the model some examples.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Asking the model to use certain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B1320-ECE3-E01D-7901-F27243AF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5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64B6-F2C2-3489-80C8-208CDDEE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prompt makes a big difference!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B167A-270C-AECF-60C2-27BE44D2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F7EF42-4F66-2D67-C8A3-181A56C6F87D}"/>
              </a:ext>
            </a:extLst>
          </p:cNvPr>
          <p:cNvGrpSpPr/>
          <p:nvPr/>
        </p:nvGrpSpPr>
        <p:grpSpPr>
          <a:xfrm>
            <a:off x="1247332" y="2451535"/>
            <a:ext cx="9697336" cy="3058513"/>
            <a:chOff x="1735296" y="2979681"/>
            <a:chExt cx="8721407" cy="26714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BC1085-931D-F999-6476-4B20FCB3B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836"/>
            <a:stretch/>
          </p:blipFill>
          <p:spPr>
            <a:xfrm>
              <a:off x="1735296" y="2979681"/>
              <a:ext cx="8721407" cy="2435773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F247FB-E294-483D-E098-8721132D151A}"/>
                </a:ext>
              </a:extLst>
            </p:cNvPr>
            <p:cNvSpPr txBox="1"/>
            <p:nvPr/>
          </p:nvSpPr>
          <p:spPr>
            <a:xfrm>
              <a:off x="9604679" y="5420346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hlinkClick r:id="rId4"/>
                </a:rPr>
                <a:t>dataconomy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7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64B6-F2C2-3489-80C8-208CDDEE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keep in mind when prompting…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73C2-13AF-9CD4-0228-164CD99EE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more specific the prompt is, the 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Ask for the desired data formatting.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Ask for a specific response length.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Always be aware of previous context.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B167A-270C-AECF-60C2-27BE44D2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9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E911-2027-BB5B-98B5-E841AE7C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prompt engineering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EF84D-C66B-FC4E-4CBE-3D6EC6AF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097E19-013C-1B3D-E82E-B28DB525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586" y="1776409"/>
            <a:ext cx="4243391" cy="424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42933-59A1-960B-5B2B-677619FDCA6F}"/>
              </a:ext>
            </a:extLst>
          </p:cNvPr>
          <p:cNvSpPr txBox="1"/>
          <p:nvPr/>
        </p:nvSpPr>
        <p:spPr>
          <a:xfrm>
            <a:off x="749023" y="19876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3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Using Plug-ins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7903395"/>
      </p:ext>
    </p:extLst>
  </p:cSld>
  <p:clrMapOvr>
    <a:masterClrMapping/>
  </p:clrMapOvr>
</p:sld>
</file>

<file path=ppt/theme/theme1.xml><?xml version="1.0" encoding="utf-8"?>
<a:theme xmlns:a="http://schemas.openxmlformats.org/drawingml/2006/main" name="Questrom_Powerpoint_Red">
  <a:themeElements>
    <a:clrScheme name="Custom 1">
      <a:dk1>
        <a:sysClr val="windowText" lastClr="000000"/>
      </a:dk1>
      <a:lt1>
        <a:sysClr val="window" lastClr="FFFFFF"/>
      </a:lt1>
      <a:dk2>
        <a:srgbClr val="A71930"/>
      </a:dk2>
      <a:lt2>
        <a:srgbClr val="52B191"/>
      </a:lt2>
      <a:accent1>
        <a:srgbClr val="009FDA"/>
      </a:accent1>
      <a:accent2>
        <a:srgbClr val="69BE28"/>
      </a:accent2>
      <a:accent3>
        <a:srgbClr val="BFB6AD"/>
      </a:accent3>
      <a:accent4>
        <a:srgbClr val="CA005D"/>
      </a:accent4>
      <a:accent5>
        <a:srgbClr val="FF7900"/>
      </a:accent5>
      <a:accent6>
        <a:srgbClr val="005293"/>
      </a:accent6>
      <a:hlink>
        <a:srgbClr val="009FDA"/>
      </a:hlink>
      <a:folHlink>
        <a:srgbClr val="CA005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1_Questrom_Powerpoint_WIDESCREEN.potx" id="{A8A36E48-DEAF-401C-9BDE-6F627BD9E021}" vid="{C5D2C2CB-8EC1-4617-8DE7-DB67DBB8A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D8AF6CCCF69A4A90FD1D437C7D8618" ma:contentTypeVersion="13" ma:contentTypeDescription="Create a new document." ma:contentTypeScope="" ma:versionID="22571d4d15d33735782f2affac2575d9">
  <xsd:schema xmlns:xsd="http://www.w3.org/2001/XMLSchema" xmlns:xs="http://www.w3.org/2001/XMLSchema" xmlns:p="http://schemas.microsoft.com/office/2006/metadata/properties" xmlns:ns3="2ae1d899-70a6-4000-aa97-c1acd8f3458c" xmlns:ns4="26cee68f-b3aa-4852-88d7-0ad07f7ccb58" targetNamespace="http://schemas.microsoft.com/office/2006/metadata/properties" ma:root="true" ma:fieldsID="7c59ef688d54c3ce7711a6d40d48ebb6" ns3:_="" ns4:_="">
    <xsd:import namespace="2ae1d899-70a6-4000-aa97-c1acd8f3458c"/>
    <xsd:import namespace="26cee68f-b3aa-4852-88d7-0ad07f7ccb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e1d899-70a6-4000-aa97-c1acd8f345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ee68f-b3aa-4852-88d7-0ad07f7ccb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e1d899-70a6-4000-aa97-c1acd8f3458c" xsi:nil="true"/>
  </documentManagement>
</p:properties>
</file>

<file path=customXml/itemProps1.xml><?xml version="1.0" encoding="utf-8"?>
<ds:datastoreItem xmlns:ds="http://schemas.openxmlformats.org/officeDocument/2006/customXml" ds:itemID="{1AC3BF87-2D3B-4035-8E97-9D9C9FE3EA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8FB676-CAFA-4915-BD0C-AAF640BD04B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ae1d899-70a6-4000-aa97-c1acd8f3458c"/>
    <ds:schemaRef ds:uri="26cee68f-b3aa-4852-88d7-0ad07f7ccb5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EDB7B8-40D1-4866-99BE-B9C246270316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26cee68f-b3aa-4852-88d7-0ad07f7ccb58"/>
    <ds:schemaRef ds:uri="2ae1d899-70a6-4000-aa97-c1acd8f3458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19817</TotalTime>
  <Words>979</Words>
  <Application>Microsoft Office PowerPoint</Application>
  <PresentationFormat>Widescreen</PresentationFormat>
  <Paragraphs>161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Impact</vt:lpstr>
      <vt:lpstr>Questrom_Powerpoint_Red</vt:lpstr>
      <vt:lpstr>Prompt Engineering &amp; Plug-ins</vt:lpstr>
      <vt:lpstr>Recap</vt:lpstr>
      <vt:lpstr>Prompt Engineering vs Fine-Tuning</vt:lpstr>
      <vt:lpstr>Prompt Engineering vs Fine-Tuning</vt:lpstr>
      <vt:lpstr>General Examples of Prompt Engineering</vt:lpstr>
      <vt:lpstr>The prompt makes a big difference!</vt:lpstr>
      <vt:lpstr>Things to keep in mind when prompting…</vt:lpstr>
      <vt:lpstr>ChatGPT prompt engineering</vt:lpstr>
      <vt:lpstr>Using Plug-ins</vt:lpstr>
      <vt:lpstr>What is a ChatGPT Plug-in?</vt:lpstr>
      <vt:lpstr>Why are they useful?</vt:lpstr>
      <vt:lpstr>Plug-ins behind the scene</vt:lpstr>
      <vt:lpstr>Plug-ins behind the scene</vt:lpstr>
      <vt:lpstr>How do these plug-ins work?</vt:lpstr>
      <vt:lpstr>How do these plug-ins work?</vt:lpstr>
      <vt:lpstr>Let’s look at it live</vt:lpstr>
      <vt:lpstr>LangChain</vt:lpstr>
      <vt:lpstr>What is LangChain?</vt:lpstr>
      <vt:lpstr>Let’s see how it works.</vt:lpstr>
      <vt:lpstr>Roles in OpenAI API</vt:lpstr>
      <vt:lpstr>Q: What to do if document is too long</vt:lpstr>
      <vt:lpstr>Microsoft Semantic Kernel</vt:lpstr>
      <vt:lpstr>Semantic Kernel</vt:lpstr>
      <vt:lpstr>Semantic Kernel</vt:lpstr>
      <vt:lpstr>Example 1: SWOT analysis</vt:lpstr>
      <vt:lpstr>Example 2: Design Thinking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YOUR OWN TITLE IN THIS BOX</dc:title>
  <dc:creator>Williams, Nicole</dc:creator>
  <cp:lastModifiedBy>Mohannad Elhamod</cp:lastModifiedBy>
  <cp:revision>32</cp:revision>
  <dcterms:created xsi:type="dcterms:W3CDTF">2020-06-23T20:17:33Z</dcterms:created>
  <dcterms:modified xsi:type="dcterms:W3CDTF">2023-12-26T17:18:30Z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0x0101008CD8AF6CCCF69A4A90FD1D437C7D8618</vt:lpwstr>
  </property>
</Properties>
</file>